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1" r:id="rId1"/>
  </p:sldMasterIdLst>
  <p:notesMasterIdLst>
    <p:notesMasterId r:id="rId23"/>
  </p:notesMasterIdLst>
  <p:sldIdLst>
    <p:sldId id="837" r:id="rId2"/>
    <p:sldId id="844" r:id="rId3"/>
    <p:sldId id="270" r:id="rId4"/>
    <p:sldId id="843" r:id="rId5"/>
    <p:sldId id="291" r:id="rId6"/>
    <p:sldId id="309" r:id="rId7"/>
    <p:sldId id="308" r:id="rId8"/>
    <p:sldId id="301" r:id="rId9"/>
    <p:sldId id="302" r:id="rId10"/>
    <p:sldId id="310" r:id="rId11"/>
    <p:sldId id="311" r:id="rId12"/>
    <p:sldId id="839" r:id="rId13"/>
    <p:sldId id="296" r:id="rId14"/>
    <p:sldId id="305" r:id="rId15"/>
    <p:sldId id="306" r:id="rId16"/>
    <p:sldId id="307" r:id="rId17"/>
    <p:sldId id="825" r:id="rId18"/>
    <p:sldId id="840" r:id="rId19"/>
    <p:sldId id="273" r:id="rId20"/>
    <p:sldId id="836" r:id="rId21"/>
    <p:sldId id="842"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E0000"/>
    <a:srgbClr val="16189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610" autoAdjust="0"/>
    <p:restoredTop sz="86405" autoAdjust="0"/>
  </p:normalViewPr>
  <p:slideViewPr>
    <p:cSldViewPr snapToGrid="0" snapToObjects="1">
      <p:cViewPr varScale="1">
        <p:scale>
          <a:sx n="71" d="100"/>
          <a:sy n="71" d="100"/>
        </p:scale>
        <p:origin x="235" y="58"/>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B3D89E7-3632-4912-9800-5F862EE2C4E5}" type="datetimeFigureOut">
              <a:rPr lang="en-US" smtClean="0"/>
              <a:t>7/6/2026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4885873-6867-442C-A38D-0EB10348D816}"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AEFA508-48E3-4975-A619-7E2125EB5356}" type="slidenum">
              <a:rPr lang="en-US" smtClean="0"/>
              <a:t>1</a:t>
            </a:fld>
            <a:endParaRPr lang="en-US"/>
          </a:p>
        </p:txBody>
      </p:sp>
    </p:spTree>
    <p:extLst>
      <p:ext uri="{BB962C8B-B14F-4D97-AF65-F5344CB8AC3E}">
        <p14:creationId xmlns:p14="http://schemas.microsoft.com/office/powerpoint/2010/main" val="16655040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4885873-6867-442C-A38D-0EB10348D816}" type="slidenum">
              <a:rPr lang="en-US" smtClean="0"/>
              <a:t>2</a:t>
            </a:fld>
            <a:endParaRPr lang="en-US"/>
          </a:p>
        </p:txBody>
      </p:sp>
    </p:spTree>
    <p:extLst>
      <p:ext uri="{BB962C8B-B14F-4D97-AF65-F5344CB8AC3E}">
        <p14:creationId xmlns:p14="http://schemas.microsoft.com/office/powerpoint/2010/main" val="41572887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Text Placeholder 2"/>
          <p:cNvSpPr>
            <a:spLocks noGrp="1"/>
          </p:cNvSpPr>
          <p:nvPr>
            <p:ph type="body" idx="3"/>
          </p:nvPr>
        </p:nvSpPr>
        <p:spPr/>
        <p:txBody>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B5A35E-1530-18E5-3E92-9B30AC843D8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E669381-9ED0-53A0-568F-90C58DFA3679}"/>
              </a:ext>
            </a:extLst>
          </p:cNvPr>
          <p:cNvSpPr>
            <a:spLocks noGrp="1" noRot="1" noChangeAspect="1"/>
          </p:cNvSpPr>
          <p:nvPr>
            <p:ph type="sldImg" idx="2"/>
          </p:nvPr>
        </p:nvSpPr>
        <p:spPr/>
      </p:sp>
      <p:sp>
        <p:nvSpPr>
          <p:cNvPr id="3" name="Text Placeholder 2">
            <a:extLst>
              <a:ext uri="{FF2B5EF4-FFF2-40B4-BE49-F238E27FC236}">
                <a16:creationId xmlns:a16="http://schemas.microsoft.com/office/drawing/2014/main" id="{4D4F36BC-570D-D895-986A-AC3CCBDBBE41}"/>
              </a:ext>
            </a:extLst>
          </p:cNvPr>
          <p:cNvSpPr>
            <a:spLocks noGrp="1"/>
          </p:cNvSpPr>
          <p:nvPr>
            <p:ph type="body" idx="3"/>
          </p:nvPr>
        </p:nvSpPr>
        <p:spPr/>
        <p:txBody>
          <a:bodyPr/>
          <a:lstStyle/>
          <a:p>
            <a:endParaRPr lang="en-US" dirty="0"/>
          </a:p>
        </p:txBody>
      </p:sp>
    </p:spTree>
    <p:extLst>
      <p:ext uri="{BB962C8B-B14F-4D97-AF65-F5344CB8AC3E}">
        <p14:creationId xmlns:p14="http://schemas.microsoft.com/office/powerpoint/2010/main" val="37798073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676F8F6-BD4B-4B7C-B01A-BF9AA3D53C47}" type="slidenum">
              <a:rPr lang="en-US" smtClean="0"/>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Text Placeholder 2"/>
          <p:cNvSpPr>
            <a:spLocks noGrp="1"/>
          </p:cNvSpPr>
          <p:nvPr>
            <p:ph type="body" idx="3"/>
          </p:nvPr>
        </p:nvSpPr>
        <p:spPr/>
        <p:txBody>
          <a:bodyPr/>
          <a:lstStyle/>
          <a:p>
            <a:endParaRPr lang="en-US" dirty="0"/>
          </a:p>
        </p:txBody>
      </p:sp>
    </p:spTree>
    <p:extLst>
      <p:ext uri="{BB962C8B-B14F-4D97-AF65-F5344CB8AC3E}">
        <p14:creationId xmlns:p14="http://schemas.microsoft.com/office/powerpoint/2010/main" val="32427432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AA7BD6-C49A-3592-6A02-F659ED303C2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29EA35D-9792-6F4D-7F92-C349694B62F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A298741-2A79-E840-3DF2-77A191C2535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4E0D17F-BF5C-5D94-8B7E-4BF97F8B7B72}"/>
              </a:ext>
            </a:extLst>
          </p:cNvPr>
          <p:cNvSpPr>
            <a:spLocks noGrp="1"/>
          </p:cNvSpPr>
          <p:nvPr>
            <p:ph type="sldNum" sz="quarter" idx="5"/>
          </p:nvPr>
        </p:nvSpPr>
        <p:spPr/>
        <p:txBody>
          <a:bodyPr/>
          <a:lstStyle/>
          <a:p>
            <a:fld id="{3676F8F6-BD4B-4B7C-B01A-BF9AA3D53C47}" type="slidenum">
              <a:rPr lang="en-US" smtClean="0"/>
              <a:t>7</a:t>
            </a:fld>
            <a:endParaRPr lang="en-US"/>
          </a:p>
        </p:txBody>
      </p:sp>
    </p:spTree>
    <p:extLst>
      <p:ext uri="{BB962C8B-B14F-4D97-AF65-F5344CB8AC3E}">
        <p14:creationId xmlns:p14="http://schemas.microsoft.com/office/powerpoint/2010/main" val="334203255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Text Placeholder 2"/>
          <p:cNvSpPr>
            <a:spLocks noGrp="1"/>
          </p:cNvSpPr>
          <p:nvPr>
            <p:ph type="body" idx="3"/>
          </p:nvPr>
        </p:nvSpPr>
        <p:spPr/>
        <p:txBody>
          <a:bodyPr/>
          <a:lstStyle/>
          <a:p>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Text Placeholder 2"/>
          <p:cNvSpPr>
            <a:spLocks noGrp="1"/>
          </p:cNvSpPr>
          <p:nvPr>
            <p:ph type="body" idx="3"/>
          </p:nvPr>
        </p:nvSpPr>
        <p:spPr/>
        <p:txBody>
          <a:bodyPr/>
          <a:lstStyle/>
          <a:p>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50DA03-69E1-B9D1-3409-83170DDE11D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1CA3AA5-64F2-6553-6DD7-F5FFE64E9EA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2AC81B8-091E-0533-7E75-FA955E16B11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4FCF0A8-3F02-40D8-99D8-934167C46556}"/>
              </a:ext>
            </a:extLst>
          </p:cNvPr>
          <p:cNvSpPr>
            <a:spLocks noGrp="1"/>
          </p:cNvSpPr>
          <p:nvPr>
            <p:ph type="sldNum" sz="quarter" idx="5"/>
          </p:nvPr>
        </p:nvSpPr>
        <p:spPr/>
        <p:txBody>
          <a:bodyPr/>
          <a:lstStyle/>
          <a:p>
            <a:fld id="{3676F8F6-BD4B-4B7C-B01A-BF9AA3D53C47}" type="slidenum">
              <a:rPr lang="en-US" smtClean="0"/>
              <a:t>10</a:t>
            </a:fld>
            <a:endParaRPr lang="en-US"/>
          </a:p>
        </p:txBody>
      </p:sp>
    </p:spTree>
    <p:extLst>
      <p:ext uri="{BB962C8B-B14F-4D97-AF65-F5344CB8AC3E}">
        <p14:creationId xmlns:p14="http://schemas.microsoft.com/office/powerpoint/2010/main" val="21563050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4885873-6867-442C-A38D-0EB10348D816}" type="slidenum">
              <a:rPr lang="en-US" smtClean="0"/>
              <a:t>11</a:t>
            </a:fld>
            <a:endParaRPr lang="en-US"/>
          </a:p>
        </p:txBody>
      </p:sp>
    </p:spTree>
    <p:extLst>
      <p:ext uri="{BB962C8B-B14F-4D97-AF65-F5344CB8AC3E}">
        <p14:creationId xmlns:p14="http://schemas.microsoft.com/office/powerpoint/2010/main" val="257517077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186C2A-944A-6662-1BFC-877CAB6D306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8CDDA07-5008-C3A9-0FF3-0FD8F33928D5}"/>
              </a:ext>
            </a:extLst>
          </p:cNvPr>
          <p:cNvSpPr>
            <a:spLocks noGrp="1" noRot="1" noChangeAspect="1"/>
          </p:cNvSpPr>
          <p:nvPr>
            <p:ph type="sldImg" idx="2"/>
          </p:nvPr>
        </p:nvSpPr>
        <p:spPr/>
      </p:sp>
      <p:sp>
        <p:nvSpPr>
          <p:cNvPr id="3" name="Text Placeholder 2">
            <a:extLst>
              <a:ext uri="{FF2B5EF4-FFF2-40B4-BE49-F238E27FC236}">
                <a16:creationId xmlns:a16="http://schemas.microsoft.com/office/drawing/2014/main" id="{1E2554EA-D5C6-0FB0-8871-B682B72316E6}"/>
              </a:ext>
            </a:extLst>
          </p:cNvPr>
          <p:cNvSpPr>
            <a:spLocks noGrp="1"/>
          </p:cNvSpPr>
          <p:nvPr>
            <p:ph type="body" idx="3"/>
          </p:nvPr>
        </p:nvSpPr>
        <p:spPr/>
        <p:txBody>
          <a:bodyPr/>
          <a:lstStyle/>
          <a:p>
            <a:endParaRPr lang="en-US" dirty="0"/>
          </a:p>
        </p:txBody>
      </p:sp>
    </p:spTree>
    <p:extLst>
      <p:ext uri="{BB962C8B-B14F-4D97-AF65-F5344CB8AC3E}">
        <p14:creationId xmlns:p14="http://schemas.microsoft.com/office/powerpoint/2010/main" val="112832377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676F8F6-BD4B-4B7C-B01A-BF9AA3D53C47}" type="slidenum">
              <a:rPr lang="en-US" smtClean="0"/>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Text Placeholder 2"/>
          <p:cNvSpPr>
            <a:spLocks noGrp="1"/>
          </p:cNvSpPr>
          <p:nvPr>
            <p:ph type="body" idx="3"/>
          </p:nvPr>
        </p:nvSpPr>
        <p:spPr/>
        <p:txBody>
          <a:bodyPr/>
          <a:lstStyle/>
          <a:p>
            <a:endParaRPr 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Text Placeholder 2"/>
          <p:cNvSpPr>
            <a:spLocks noGrp="1"/>
          </p:cNvSpPr>
          <p:nvPr>
            <p:ph type="body" idx="3"/>
          </p:nvPr>
        </p:nvSpPr>
        <p:spPr/>
        <p:txBody>
          <a:bodyPr/>
          <a:lstStyle/>
          <a:p>
            <a:endParaRPr 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Text Placeholder 2"/>
          <p:cNvSpPr>
            <a:spLocks noGrp="1"/>
          </p:cNvSpPr>
          <p:nvPr>
            <p:ph type="body" idx="3"/>
          </p:nvPr>
        </p:nvSpPr>
        <p:spPr/>
        <p:txBody>
          <a:bodyPr/>
          <a:lstStyle/>
          <a:p>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24885873-6867-442C-A38D-0EB10348D816}" type="slidenum">
              <a:rPr lang="en-US" smtClean="0"/>
              <a:t>17</a:t>
            </a:fld>
            <a:endParaRPr lang="en-US"/>
          </a:p>
        </p:txBody>
      </p:sp>
    </p:spTree>
    <p:extLst>
      <p:ext uri="{BB962C8B-B14F-4D97-AF65-F5344CB8AC3E}">
        <p14:creationId xmlns:p14="http://schemas.microsoft.com/office/powerpoint/2010/main" val="395739474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23D22E-6273-498B-E35D-35F9D209B66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DD8F447-BBE2-A877-86D2-2BAAA217397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E16B4B0-DEC8-591B-E44F-19DA5699F36D}"/>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a:extLst>
              <a:ext uri="{FF2B5EF4-FFF2-40B4-BE49-F238E27FC236}">
                <a16:creationId xmlns:a16="http://schemas.microsoft.com/office/drawing/2014/main" id="{F5980DE7-ED35-6E64-3B4E-33D4910C2A22}"/>
              </a:ext>
            </a:extLst>
          </p:cNvPr>
          <p:cNvSpPr>
            <a:spLocks noGrp="1"/>
          </p:cNvSpPr>
          <p:nvPr>
            <p:ph type="sldNum" sz="quarter" idx="5"/>
          </p:nvPr>
        </p:nvSpPr>
        <p:spPr/>
        <p:txBody>
          <a:bodyPr/>
          <a:lstStyle/>
          <a:p>
            <a:fld id="{24885873-6867-442C-A38D-0EB10348D816}" type="slidenum">
              <a:rPr lang="en-US" smtClean="0"/>
              <a:t>18</a:t>
            </a:fld>
            <a:endParaRPr lang="en-US"/>
          </a:p>
        </p:txBody>
      </p:sp>
    </p:spTree>
    <p:extLst>
      <p:ext uri="{BB962C8B-B14F-4D97-AF65-F5344CB8AC3E}">
        <p14:creationId xmlns:p14="http://schemas.microsoft.com/office/powerpoint/2010/main" val="106306830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4885873-6867-442C-A38D-0EB10348D816}" type="slidenum">
              <a:rPr lang="en-US" smtClean="0"/>
              <a:t>19</a:t>
            </a:fld>
            <a:endParaRPr lang="en-US"/>
          </a:p>
        </p:txBody>
      </p:sp>
    </p:spTree>
    <p:extLst>
      <p:ext uri="{BB962C8B-B14F-4D97-AF65-F5344CB8AC3E}">
        <p14:creationId xmlns:p14="http://schemas.microsoft.com/office/powerpoint/2010/main" val="273789120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hyperlink" Target="mailto:eschaller@aph.org" TargetMode="External"/><Relationship Id="rId7" Type="http://schemas.openxmlformats.org/officeDocument/2006/relationships/image" Target="../media/image4.png"/><Relationship Id="rId2" Type="http://schemas.openxmlformats.org/officeDocument/2006/relationships/hyperlink" Target="mailto:ngaines@aph.org" TargetMode="External"/><Relationship Id="rId1" Type="http://schemas.openxmlformats.org/officeDocument/2006/relationships/slideMaster" Target="../slideMasters/slideMaster1.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jpe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7.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7.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7.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8.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CFBBBC-B247-CBD1-6A56-A913449832AE}"/>
              </a:ext>
            </a:extLst>
          </p:cNvPr>
          <p:cNvSpPr>
            <a:spLocks noGrp="1"/>
          </p:cNvSpPr>
          <p:nvPr>
            <p:ph type="ctrTitle"/>
          </p:nvPr>
        </p:nvSpPr>
        <p:spPr>
          <a:xfrm>
            <a:off x="1524000" y="1122363"/>
            <a:ext cx="9144000" cy="2387600"/>
          </a:xfrm>
        </p:spPr>
        <p:txBody>
          <a:bodyPr anchor="b"/>
          <a:lstStyle>
            <a:lvl1pPr algn="ctr">
              <a:defRPr sz="6000">
                <a:solidFill>
                  <a:srgbClr val="161893"/>
                </a:solidFill>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80E33209-4BD9-3B4A-A94A-8E0F6C411B13}"/>
              </a:ext>
            </a:extLst>
          </p:cNvPr>
          <p:cNvSpPr>
            <a:spLocks noGrp="1"/>
          </p:cNvSpPr>
          <p:nvPr>
            <p:ph type="subTitle" idx="1" hasCustomPrompt="1"/>
          </p:nvPr>
        </p:nvSpPr>
        <p:spPr>
          <a:xfrm>
            <a:off x="1524000" y="3602038"/>
            <a:ext cx="9144000" cy="1655762"/>
          </a:xfrm>
        </p:spPr>
        <p:txBody>
          <a:bodyPr/>
          <a:lstStyle>
            <a:lvl1pPr marL="0" indent="0" algn="l">
              <a:buNone/>
              <a:defRPr sz="1800" u="none">
                <a:solidFill>
                  <a:srgbClr val="E50C2D"/>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lgn="l" rtl="0" fontAlgn="base"/>
            <a:r>
              <a:rPr lang="en-US" sz="1800" b="0" i="0" u="none" strike="noStrike" dirty="0">
                <a:solidFill>
                  <a:srgbClr val="000099"/>
                </a:solidFill>
                <a:effectLst/>
                <a:highlight>
                  <a:srgbClr val="F5F5F5"/>
                </a:highlight>
                <a:latin typeface="Arial" panose="020B0604020202020204" pitchFamily="34" charset="0"/>
              </a:rPr>
              <a:t>Nicole Gaines</a:t>
            </a:r>
            <a:r>
              <a:rPr lang="en-US" sz="1800" b="0" i="0" dirty="0">
                <a:solidFill>
                  <a:srgbClr val="000099"/>
                </a:solidFill>
                <a:effectLst/>
                <a:highlight>
                  <a:srgbClr val="F5F5F5"/>
                </a:highlight>
                <a:latin typeface="Arial" panose="020B0604020202020204" pitchFamily="34" charset="0"/>
              </a:rPr>
              <a:t>​</a:t>
            </a:r>
            <a:endParaRPr lang="en-US" b="0" i="0" dirty="0">
              <a:solidFill>
                <a:srgbClr val="000099"/>
              </a:solidFill>
              <a:effectLst/>
              <a:highlight>
                <a:srgbClr val="F5F5F5"/>
              </a:highlight>
              <a:latin typeface="Segoe UI" panose="020B0502040204020203" pitchFamily="34" charset="0"/>
            </a:endParaRPr>
          </a:p>
          <a:p>
            <a:pPr algn="l" rtl="0" fontAlgn="base"/>
            <a:r>
              <a:rPr lang="en-US" sz="1800" b="0" i="0" u="sng" strike="noStrike" dirty="0">
                <a:solidFill>
                  <a:srgbClr val="009999"/>
                </a:solidFill>
                <a:effectLst/>
                <a:highlight>
                  <a:srgbClr val="F5F5F5"/>
                </a:highlight>
                <a:latin typeface="Arial" panose="020B0604020202020204" pitchFamily="34" charset="0"/>
                <a:hlinkClick r:id="rId2">
                  <a:extLst>
                    <a:ext uri="{A12FA001-AC4F-418D-AE19-62706E023703}">
                      <ahyp:hlinkClr xmlns:ahyp="http://schemas.microsoft.com/office/drawing/2018/hyperlinkcolor" val="tx"/>
                    </a:ext>
                  </a:extLst>
                </a:hlinkClick>
              </a:rPr>
              <a:t>ngaines@aph.org</a:t>
            </a:r>
            <a:r>
              <a:rPr lang="en-US" sz="1800" b="0" i="0" dirty="0">
                <a:solidFill>
                  <a:srgbClr val="000099"/>
                </a:solidFill>
                <a:effectLst/>
                <a:highlight>
                  <a:srgbClr val="F5F5F5"/>
                </a:highlight>
                <a:latin typeface="Arial" panose="020B0604020202020204" pitchFamily="34" charset="0"/>
              </a:rPr>
              <a:t>​</a:t>
            </a:r>
            <a:endParaRPr lang="en-US" b="0" i="0" dirty="0">
              <a:solidFill>
                <a:srgbClr val="000099"/>
              </a:solidFill>
              <a:effectLst/>
              <a:highlight>
                <a:srgbClr val="F5F5F5"/>
              </a:highlight>
              <a:latin typeface="Segoe UI" panose="020B0502040204020203" pitchFamily="34" charset="0"/>
            </a:endParaRPr>
          </a:p>
          <a:p>
            <a:pPr algn="l" rtl="0" fontAlgn="base"/>
            <a:r>
              <a:rPr lang="en-US" sz="1800" b="0" i="0" dirty="0">
                <a:solidFill>
                  <a:srgbClr val="000099"/>
                </a:solidFill>
                <a:effectLst/>
                <a:highlight>
                  <a:srgbClr val="F5F5F5"/>
                </a:highlight>
                <a:latin typeface="Arial" panose="020B0604020202020204" pitchFamily="34" charset="0"/>
              </a:rPr>
              <a:t>​</a:t>
            </a:r>
            <a:endParaRPr lang="en-US" b="0" i="0" dirty="0">
              <a:solidFill>
                <a:srgbClr val="000099"/>
              </a:solidFill>
              <a:effectLst/>
              <a:highlight>
                <a:srgbClr val="F5F5F5"/>
              </a:highlight>
              <a:latin typeface="Segoe UI" panose="020B0502040204020203" pitchFamily="34" charset="0"/>
            </a:endParaRPr>
          </a:p>
          <a:p>
            <a:pPr algn="l" rtl="0" fontAlgn="base"/>
            <a:r>
              <a:rPr lang="en-US" sz="1800" b="0" i="0" u="none" strike="noStrike" dirty="0">
                <a:solidFill>
                  <a:srgbClr val="000099"/>
                </a:solidFill>
                <a:effectLst/>
                <a:highlight>
                  <a:srgbClr val="F5F5F5"/>
                </a:highlight>
                <a:latin typeface="Arial" panose="020B0604020202020204" pitchFamily="34" charset="0"/>
              </a:rPr>
              <a:t>Liz Schaller</a:t>
            </a:r>
            <a:r>
              <a:rPr lang="en-US" sz="1800" b="0" i="0" dirty="0">
                <a:solidFill>
                  <a:srgbClr val="000099"/>
                </a:solidFill>
                <a:effectLst/>
                <a:highlight>
                  <a:srgbClr val="F5F5F5"/>
                </a:highlight>
                <a:latin typeface="Arial" panose="020B0604020202020204" pitchFamily="34" charset="0"/>
              </a:rPr>
              <a:t>​</a:t>
            </a:r>
            <a:endParaRPr lang="en-US" b="0" i="0" dirty="0">
              <a:solidFill>
                <a:srgbClr val="000099"/>
              </a:solidFill>
              <a:effectLst/>
              <a:highlight>
                <a:srgbClr val="F5F5F5"/>
              </a:highlight>
              <a:latin typeface="Segoe UI" panose="020B0502040204020203" pitchFamily="34" charset="0"/>
            </a:endParaRPr>
          </a:p>
          <a:p>
            <a:pPr algn="l" rtl="0" fontAlgn="base"/>
            <a:r>
              <a:rPr lang="en-US" sz="1800" b="0" i="0" u="sng" strike="noStrike" dirty="0">
                <a:solidFill>
                  <a:srgbClr val="009999"/>
                </a:solidFill>
                <a:effectLst/>
                <a:highlight>
                  <a:srgbClr val="F5F5F5"/>
                </a:highlight>
                <a:latin typeface="Arial" panose="020B0604020202020204" pitchFamily="34" charset="0"/>
                <a:hlinkClick r:id="rId3"/>
              </a:rPr>
              <a:t>eschaller@aph.org</a:t>
            </a:r>
            <a:r>
              <a:rPr lang="en-US" sz="1800" b="0" i="0" dirty="0">
                <a:solidFill>
                  <a:srgbClr val="000099"/>
                </a:solidFill>
                <a:effectLst/>
                <a:highlight>
                  <a:srgbClr val="F5F5F5"/>
                </a:highlight>
                <a:latin typeface="Arial" panose="020B0604020202020204" pitchFamily="34" charset="0"/>
              </a:rPr>
              <a:t>​</a:t>
            </a:r>
          </a:p>
          <a:p>
            <a:pPr algn="l" rtl="0" fontAlgn="base"/>
            <a:endParaRPr lang="en-US" sz="1800" b="0" i="0" dirty="0">
              <a:solidFill>
                <a:srgbClr val="000099"/>
              </a:solidFill>
              <a:effectLst/>
              <a:highlight>
                <a:srgbClr val="F5F5F5"/>
              </a:highlight>
              <a:latin typeface="Arial" panose="020B0604020202020204" pitchFamily="34" charset="0"/>
            </a:endParaRPr>
          </a:p>
          <a:p>
            <a:pPr algn="l" rtl="0" fontAlgn="base"/>
            <a:r>
              <a:rPr lang="en-US" sz="1800" b="0" i="0" dirty="0">
                <a:solidFill>
                  <a:srgbClr val="000099"/>
                </a:solidFill>
                <a:effectLst/>
                <a:highlight>
                  <a:srgbClr val="F5F5F5"/>
                </a:highlight>
                <a:latin typeface="Arial" panose="020B0604020202020204" pitchFamily="34" charset="0"/>
              </a:rPr>
              <a:t>Alexa Miller</a:t>
            </a:r>
          </a:p>
          <a:p>
            <a:pPr algn="l" rtl="0" fontAlgn="base"/>
            <a:r>
              <a:rPr lang="en-US" b="0" i="0" dirty="0">
                <a:solidFill>
                  <a:srgbClr val="000099"/>
                </a:solidFill>
                <a:effectLst/>
                <a:highlight>
                  <a:srgbClr val="F5F5F5"/>
                </a:highlight>
                <a:latin typeface="Segoe UI" panose="020B0502040204020203" pitchFamily="34" charset="0"/>
              </a:rPr>
              <a:t>amiller@aph.org</a:t>
            </a:r>
          </a:p>
          <a:p>
            <a:pPr algn="l" rtl="0" fontAlgn="base"/>
            <a:r>
              <a:rPr lang="en-US" sz="1800" b="0" i="0" dirty="0">
                <a:solidFill>
                  <a:srgbClr val="000099"/>
                </a:solidFill>
                <a:effectLst/>
                <a:highlight>
                  <a:srgbClr val="F5F5F5"/>
                </a:highlight>
                <a:latin typeface="Arial" panose="020B0604020202020204" pitchFamily="34" charset="0"/>
              </a:rPr>
              <a:t>​</a:t>
            </a:r>
            <a:endParaRPr lang="en-US" b="0" i="0" dirty="0">
              <a:solidFill>
                <a:srgbClr val="000099"/>
              </a:solidFill>
              <a:effectLst/>
              <a:highlight>
                <a:srgbClr val="F5F5F5"/>
              </a:highlight>
              <a:latin typeface="Segoe UI" panose="020B0502040204020203" pitchFamily="34" charset="0"/>
            </a:endParaRPr>
          </a:p>
          <a:p>
            <a:pPr algn="l" rtl="0" fontAlgn="base"/>
            <a:r>
              <a:rPr lang="en-US" sz="1800" b="0" i="0" u="none" strike="noStrike" dirty="0">
                <a:solidFill>
                  <a:srgbClr val="000099"/>
                </a:solidFill>
                <a:effectLst/>
                <a:highlight>
                  <a:srgbClr val="F5F5F5"/>
                </a:highlight>
                <a:latin typeface="Arial" panose="020B0604020202020204" pitchFamily="34" charset="0"/>
              </a:rPr>
              <a:t>Month Year</a:t>
            </a:r>
            <a:endParaRPr lang="en-US" b="0" i="0" dirty="0">
              <a:solidFill>
                <a:srgbClr val="000099"/>
              </a:solidFill>
              <a:effectLst/>
              <a:highlight>
                <a:srgbClr val="F5F5F5"/>
              </a:highlight>
              <a:latin typeface="Segoe UI" panose="020B0502040204020203" pitchFamily="34" charset="0"/>
            </a:endParaRPr>
          </a:p>
        </p:txBody>
      </p:sp>
      <p:sp>
        <p:nvSpPr>
          <p:cNvPr id="4" name="Date Placeholder 3">
            <a:extLst>
              <a:ext uri="{FF2B5EF4-FFF2-40B4-BE49-F238E27FC236}">
                <a16:creationId xmlns:a16="http://schemas.microsoft.com/office/drawing/2014/main" id="{DCFCEE0F-6741-BB2E-7A05-0529D43B95A4}"/>
              </a:ext>
            </a:extLst>
          </p:cNvPr>
          <p:cNvSpPr>
            <a:spLocks noGrp="1"/>
          </p:cNvSpPr>
          <p:nvPr>
            <p:ph type="dt" sz="half" idx="10"/>
          </p:nvPr>
        </p:nvSpPr>
        <p:spPr/>
        <p:txBody>
          <a:bodyPr/>
          <a:lstStyle/>
          <a:p>
            <a:fld id="{092E3268-EE89-8E49-B4B4-ED1BE122A280}" type="datetimeFigureOut">
              <a:rPr lang="en-US" smtClean="0"/>
              <a:t>7/6/2026</a:t>
            </a:fld>
            <a:endParaRPr lang="en-US"/>
          </a:p>
        </p:txBody>
      </p:sp>
      <p:sp>
        <p:nvSpPr>
          <p:cNvPr id="5" name="Footer Placeholder 4">
            <a:extLst>
              <a:ext uri="{FF2B5EF4-FFF2-40B4-BE49-F238E27FC236}">
                <a16:creationId xmlns:a16="http://schemas.microsoft.com/office/drawing/2014/main" id="{BDB55B04-5FB8-34BE-E90E-C23ABA602ED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8052FDA8-D2DE-9AA4-F721-8C53D35CE83C}"/>
              </a:ext>
            </a:extLst>
          </p:cNvPr>
          <p:cNvSpPr>
            <a:spLocks noGrp="1"/>
          </p:cNvSpPr>
          <p:nvPr>
            <p:ph type="sldNum" sz="quarter" idx="12"/>
          </p:nvPr>
        </p:nvSpPr>
        <p:spPr/>
        <p:txBody>
          <a:bodyPr/>
          <a:lstStyle/>
          <a:p>
            <a:fld id="{9EE47205-E8A6-9045-BF92-87CE2B06BC63}" type="slidenum">
              <a:rPr lang="en-US" smtClean="0"/>
              <a:t>‹#›</a:t>
            </a:fld>
            <a:endParaRPr lang="en-US"/>
          </a:p>
        </p:txBody>
      </p:sp>
      <p:pic>
        <p:nvPicPr>
          <p:cNvPr id="2052" name="Picture 4" descr="A red and blue rectangular sign&#10;&#10;Description automatically generated">
            <a:extLst>
              <a:ext uri="{FF2B5EF4-FFF2-40B4-BE49-F238E27FC236}">
                <a16:creationId xmlns:a16="http://schemas.microsoft.com/office/drawing/2014/main" id="{FF599613-35A1-7945-2F56-A16D9806F74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38525" y="360363"/>
            <a:ext cx="5314950" cy="15240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042FF695-AFD9-1209-CB97-5F56A6128FE8}"/>
              </a:ext>
            </a:extLst>
          </p:cNvPr>
          <p:cNvPicPr>
            <a:picLocks noChangeAspect="1"/>
          </p:cNvPicPr>
          <p:nvPr userDrawn="1"/>
        </p:nvPicPr>
        <p:blipFill>
          <a:blip r:embed="rId5"/>
          <a:srcRect/>
          <a:stretch>
            <a:fillRect/>
          </a:stretch>
        </p:blipFill>
        <p:spPr>
          <a:xfrm>
            <a:off x="-663356" y="-853348"/>
            <a:ext cx="3274961" cy="3356836"/>
          </a:xfrm>
          <a:prstGeom prst="rect">
            <a:avLst/>
          </a:prstGeom>
        </p:spPr>
      </p:pic>
      <p:pic>
        <p:nvPicPr>
          <p:cNvPr id="8" name="Picture 7">
            <a:extLst>
              <a:ext uri="{FF2B5EF4-FFF2-40B4-BE49-F238E27FC236}">
                <a16:creationId xmlns:a16="http://schemas.microsoft.com/office/drawing/2014/main" id="{2ABD358E-4E06-4053-591B-6873ACCF33E7}"/>
              </a:ext>
            </a:extLst>
          </p:cNvPr>
          <p:cNvPicPr>
            <a:picLocks noChangeAspect="1"/>
          </p:cNvPicPr>
          <p:nvPr userDrawn="1"/>
        </p:nvPicPr>
        <p:blipFill>
          <a:blip r:embed="rId6"/>
          <a:srcRect/>
          <a:stretch>
            <a:fillRect/>
          </a:stretch>
        </p:blipFill>
        <p:spPr>
          <a:xfrm>
            <a:off x="10091774" y="0"/>
            <a:ext cx="1886110" cy="1030288"/>
          </a:xfrm>
          <a:prstGeom prst="rect">
            <a:avLst/>
          </a:prstGeom>
        </p:spPr>
      </p:pic>
      <p:pic>
        <p:nvPicPr>
          <p:cNvPr id="9" name="Picture 8">
            <a:extLst>
              <a:ext uri="{FF2B5EF4-FFF2-40B4-BE49-F238E27FC236}">
                <a16:creationId xmlns:a16="http://schemas.microsoft.com/office/drawing/2014/main" id="{1CCF9115-EECD-067B-1E79-53C8406C9297}"/>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5058162" y="122667"/>
            <a:ext cx="1976952" cy="681561"/>
          </a:xfrm>
          <a:prstGeom prst="rect">
            <a:avLst/>
          </a:prstGeom>
        </p:spPr>
      </p:pic>
    </p:spTree>
    <p:extLst>
      <p:ext uri="{BB962C8B-B14F-4D97-AF65-F5344CB8AC3E}">
        <p14:creationId xmlns:p14="http://schemas.microsoft.com/office/powerpoint/2010/main" val="5835441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02898D-5EC0-455E-3521-317AC32CE581}"/>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B228720C-4F5C-8A12-5153-42D062173B6E}"/>
              </a:ext>
            </a:extLst>
          </p:cNvPr>
          <p:cNvSpPr>
            <a:spLocks noGrp="1"/>
          </p:cNvSpPr>
          <p:nvPr>
            <p:ph idx="1"/>
          </p:nvPr>
        </p:nvSpPr>
        <p:spPr/>
        <p:txBody>
          <a:bodyPr/>
          <a:lstStyle>
            <a:lvl1pPr>
              <a:defRPr>
                <a:solidFill>
                  <a:srgbClr val="161893"/>
                </a:solidFill>
              </a:defRPr>
            </a:lvl1pPr>
            <a:lvl2pPr>
              <a:defRPr>
                <a:solidFill>
                  <a:srgbClr val="161893"/>
                </a:solidFill>
              </a:defRPr>
            </a:lvl2pPr>
            <a:lvl3pPr>
              <a:defRPr>
                <a:solidFill>
                  <a:srgbClr val="161893"/>
                </a:solidFill>
              </a:defRPr>
            </a:lvl3pPr>
            <a:lvl4pPr>
              <a:defRPr>
                <a:solidFill>
                  <a:srgbClr val="161893"/>
                </a:solidFill>
              </a:defRPr>
            </a:lvl4pPr>
            <a:lvl5pPr>
              <a:defRPr>
                <a:solidFill>
                  <a:srgbClr val="161893"/>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A7EFC17F-080D-7ED6-ED30-F8FE073260EE}"/>
              </a:ext>
            </a:extLst>
          </p:cNvPr>
          <p:cNvSpPr>
            <a:spLocks noGrp="1"/>
          </p:cNvSpPr>
          <p:nvPr>
            <p:ph type="dt" sz="half" idx="10"/>
          </p:nvPr>
        </p:nvSpPr>
        <p:spPr/>
        <p:txBody>
          <a:bodyPr/>
          <a:lstStyle/>
          <a:p>
            <a:fld id="{EBC19CB4-9DF4-48AC-AB5D-AD6BF645C0C6}" type="datetimeFigureOut">
              <a:rPr lang="en-US" smtClean="0"/>
              <a:t>7/6/2026</a:t>
            </a:fld>
            <a:endParaRPr lang="en-US"/>
          </a:p>
        </p:txBody>
      </p:sp>
      <p:sp>
        <p:nvSpPr>
          <p:cNvPr id="5" name="Footer Placeholder 4">
            <a:extLst>
              <a:ext uri="{FF2B5EF4-FFF2-40B4-BE49-F238E27FC236}">
                <a16:creationId xmlns:a16="http://schemas.microsoft.com/office/drawing/2014/main" id="{8B8EADBE-149C-3257-F24D-38014155A5E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A996114-B0BC-ABC2-55F4-F113D09AC742}"/>
              </a:ext>
            </a:extLst>
          </p:cNvPr>
          <p:cNvSpPr>
            <a:spLocks noGrp="1"/>
          </p:cNvSpPr>
          <p:nvPr>
            <p:ph type="sldNum" sz="quarter" idx="12"/>
          </p:nvPr>
        </p:nvSpPr>
        <p:spPr/>
        <p:txBody>
          <a:bodyPr/>
          <a:lstStyle/>
          <a:p>
            <a:fld id="{B4363868-D09D-4054-B18C-91E09A986060}" type="slidenum">
              <a:rPr lang="en-US" smtClean="0"/>
              <a:t>‹#›</a:t>
            </a:fld>
            <a:endParaRPr lang="en-US"/>
          </a:p>
        </p:txBody>
      </p:sp>
      <p:pic>
        <p:nvPicPr>
          <p:cNvPr id="7" name="Picture 6">
            <a:extLst>
              <a:ext uri="{FF2B5EF4-FFF2-40B4-BE49-F238E27FC236}">
                <a16:creationId xmlns:a16="http://schemas.microsoft.com/office/drawing/2014/main" id="{7F43547F-F4D9-440D-D98D-F65B6EAE2FD0}"/>
              </a:ext>
            </a:extLst>
          </p:cNvPr>
          <p:cNvPicPr>
            <a:picLocks noChangeAspect="1"/>
          </p:cNvPicPr>
          <p:nvPr/>
        </p:nvPicPr>
        <p:blipFill>
          <a:blip r:embed="rId2"/>
          <a:stretch>
            <a:fillRect/>
          </a:stretch>
        </p:blipFill>
        <p:spPr>
          <a:xfrm>
            <a:off x="10335491" y="6298891"/>
            <a:ext cx="1789868" cy="513150"/>
          </a:xfrm>
          <a:prstGeom prst="rect">
            <a:avLst/>
          </a:prstGeom>
        </p:spPr>
      </p:pic>
      <p:sp>
        <p:nvSpPr>
          <p:cNvPr id="8" name="Rectangle 7">
            <a:extLst>
              <a:ext uri="{FF2B5EF4-FFF2-40B4-BE49-F238E27FC236}">
                <a16:creationId xmlns:a16="http://schemas.microsoft.com/office/drawing/2014/main" id="{AEB518A9-04E7-71A6-1693-523324CF0CBA}"/>
              </a:ext>
            </a:extLst>
          </p:cNvPr>
          <p:cNvSpPr/>
          <p:nvPr userDrawn="1"/>
        </p:nvSpPr>
        <p:spPr>
          <a:xfrm>
            <a:off x="0" y="6140918"/>
            <a:ext cx="12192000" cy="717082"/>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D8FD6695-C38C-C2AA-76EF-116C1D9506BD}"/>
              </a:ext>
            </a:extLst>
          </p:cNvPr>
          <p:cNvPicPr>
            <a:picLocks noChangeAspect="1"/>
          </p:cNvPicPr>
          <p:nvPr userDrawn="1"/>
        </p:nvPicPr>
        <p:blipFill>
          <a:blip r:embed="rId3"/>
          <a:stretch>
            <a:fillRect/>
          </a:stretch>
        </p:blipFill>
        <p:spPr>
          <a:xfrm>
            <a:off x="10793396" y="6140918"/>
            <a:ext cx="1270000" cy="685800"/>
          </a:xfrm>
          <a:prstGeom prst="rect">
            <a:avLst/>
          </a:prstGeom>
        </p:spPr>
      </p:pic>
      <p:pic>
        <p:nvPicPr>
          <p:cNvPr id="10" name="Picture 9">
            <a:extLst>
              <a:ext uri="{FF2B5EF4-FFF2-40B4-BE49-F238E27FC236}">
                <a16:creationId xmlns:a16="http://schemas.microsoft.com/office/drawing/2014/main" id="{667B16B4-2F39-B15B-7ACF-32FC46121F93}"/>
              </a:ext>
            </a:extLst>
          </p:cNvPr>
          <p:cNvPicPr>
            <a:picLocks noChangeAspect="1"/>
          </p:cNvPicPr>
          <p:nvPr userDrawn="1"/>
        </p:nvPicPr>
        <p:blipFill>
          <a:blip r:embed="rId4"/>
          <a:stretch>
            <a:fillRect/>
          </a:stretch>
        </p:blipFill>
        <p:spPr>
          <a:xfrm>
            <a:off x="128604" y="5228523"/>
            <a:ext cx="1597526" cy="1629477"/>
          </a:xfrm>
          <a:prstGeom prst="rect">
            <a:avLst/>
          </a:prstGeom>
        </p:spPr>
      </p:pic>
      <p:pic>
        <p:nvPicPr>
          <p:cNvPr id="11" name="Picture 10">
            <a:extLst>
              <a:ext uri="{FF2B5EF4-FFF2-40B4-BE49-F238E27FC236}">
                <a16:creationId xmlns:a16="http://schemas.microsoft.com/office/drawing/2014/main" id="{A6C8F4FD-EC2C-22CC-C416-4226913B236C}"/>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5041557" y="6218296"/>
            <a:ext cx="1631091" cy="562325"/>
          </a:xfrm>
          <a:prstGeom prst="rect">
            <a:avLst/>
          </a:prstGeom>
        </p:spPr>
      </p:pic>
    </p:spTree>
    <p:extLst>
      <p:ext uri="{BB962C8B-B14F-4D97-AF65-F5344CB8AC3E}">
        <p14:creationId xmlns:p14="http://schemas.microsoft.com/office/powerpoint/2010/main" val="24913149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893617-5A7C-FEE1-1743-7F98BD98A25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A3E4AFC-A782-B9FD-C192-A41DB4717799}"/>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6E020BA-BF95-591F-C58A-9CD47D4C72A4}"/>
              </a:ext>
            </a:extLst>
          </p:cNvPr>
          <p:cNvSpPr>
            <a:spLocks noGrp="1"/>
          </p:cNvSpPr>
          <p:nvPr>
            <p:ph type="dt" sz="half" idx="10"/>
          </p:nvPr>
        </p:nvSpPr>
        <p:spPr/>
        <p:txBody>
          <a:bodyPr/>
          <a:lstStyle/>
          <a:p>
            <a:fld id="{092E3268-EE89-8E49-B4B4-ED1BE122A280}" type="datetimeFigureOut">
              <a:rPr lang="en-US" smtClean="0"/>
              <a:t>7/6/2026</a:t>
            </a:fld>
            <a:endParaRPr lang="en-US"/>
          </a:p>
        </p:txBody>
      </p:sp>
      <p:sp>
        <p:nvSpPr>
          <p:cNvPr id="5" name="Footer Placeholder 4">
            <a:extLst>
              <a:ext uri="{FF2B5EF4-FFF2-40B4-BE49-F238E27FC236}">
                <a16:creationId xmlns:a16="http://schemas.microsoft.com/office/drawing/2014/main" id="{F0C541E1-BAD6-2082-C169-6A01DBAEAED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47BBB9E-3CA2-73FE-27D4-2EBD4C846E03}"/>
              </a:ext>
            </a:extLst>
          </p:cNvPr>
          <p:cNvSpPr>
            <a:spLocks noGrp="1"/>
          </p:cNvSpPr>
          <p:nvPr>
            <p:ph type="sldNum" sz="quarter" idx="12"/>
          </p:nvPr>
        </p:nvSpPr>
        <p:spPr/>
        <p:txBody>
          <a:bodyPr/>
          <a:lstStyle/>
          <a:p>
            <a:fld id="{9EE47205-E8A6-9045-BF92-87CE2B06BC63}" type="slidenum">
              <a:rPr lang="en-US" smtClean="0"/>
              <a:t>‹#›</a:t>
            </a:fld>
            <a:endParaRPr lang="en-US"/>
          </a:p>
        </p:txBody>
      </p:sp>
    </p:spTree>
    <p:extLst>
      <p:ext uri="{BB962C8B-B14F-4D97-AF65-F5344CB8AC3E}">
        <p14:creationId xmlns:p14="http://schemas.microsoft.com/office/powerpoint/2010/main" val="12089276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517EF1-1095-F694-883F-E264B9FA0F4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00AE81C-BD24-B8A4-479A-32A61B82682E}"/>
              </a:ext>
            </a:extLst>
          </p:cNvPr>
          <p:cNvSpPr>
            <a:spLocks noGrp="1"/>
          </p:cNvSpPr>
          <p:nvPr>
            <p:ph sz="half" idx="1"/>
          </p:nvPr>
        </p:nvSpPr>
        <p:spPr>
          <a:xfrm>
            <a:off x="838200" y="1825625"/>
            <a:ext cx="5181600" cy="4351338"/>
          </a:xfrm>
        </p:spPr>
        <p:txBody>
          <a:bodyPr/>
          <a:lstStyle>
            <a:lvl1pPr>
              <a:defRPr>
                <a:solidFill>
                  <a:srgbClr val="161893"/>
                </a:solidFill>
              </a:defRPr>
            </a:lvl1pPr>
            <a:lvl2pPr>
              <a:defRPr>
                <a:solidFill>
                  <a:srgbClr val="161893"/>
                </a:solidFill>
              </a:defRPr>
            </a:lvl2pPr>
            <a:lvl3pPr>
              <a:defRPr>
                <a:solidFill>
                  <a:srgbClr val="161893"/>
                </a:solidFill>
              </a:defRPr>
            </a:lvl3pPr>
            <a:lvl4pPr>
              <a:defRPr>
                <a:solidFill>
                  <a:srgbClr val="161893"/>
                </a:solidFill>
              </a:defRPr>
            </a:lvl4pPr>
            <a:lvl5pPr>
              <a:defRPr>
                <a:solidFill>
                  <a:srgbClr val="161893"/>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393D0D43-2C6C-2B49-DA13-4483093C352D}"/>
              </a:ext>
            </a:extLst>
          </p:cNvPr>
          <p:cNvSpPr>
            <a:spLocks noGrp="1"/>
          </p:cNvSpPr>
          <p:nvPr>
            <p:ph sz="half" idx="2"/>
          </p:nvPr>
        </p:nvSpPr>
        <p:spPr>
          <a:xfrm>
            <a:off x="6172200" y="1825625"/>
            <a:ext cx="5181600" cy="4351338"/>
          </a:xfrm>
        </p:spPr>
        <p:txBody>
          <a:bodyPr/>
          <a:lstStyle>
            <a:lvl1pPr>
              <a:defRPr>
                <a:solidFill>
                  <a:srgbClr val="161893"/>
                </a:solidFill>
              </a:defRPr>
            </a:lvl1pPr>
            <a:lvl2pPr>
              <a:defRPr>
                <a:solidFill>
                  <a:srgbClr val="161893"/>
                </a:solidFill>
              </a:defRPr>
            </a:lvl2pPr>
            <a:lvl3pPr>
              <a:defRPr>
                <a:solidFill>
                  <a:srgbClr val="161893"/>
                </a:solidFill>
              </a:defRPr>
            </a:lvl3pPr>
            <a:lvl4pPr>
              <a:defRPr>
                <a:solidFill>
                  <a:srgbClr val="161893"/>
                </a:solidFill>
              </a:defRPr>
            </a:lvl4pPr>
            <a:lvl5pPr>
              <a:defRPr>
                <a:solidFill>
                  <a:srgbClr val="161893"/>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34185E10-B417-6A50-00A7-8385D8D471C5}"/>
              </a:ext>
            </a:extLst>
          </p:cNvPr>
          <p:cNvSpPr>
            <a:spLocks noGrp="1"/>
          </p:cNvSpPr>
          <p:nvPr>
            <p:ph type="dt" sz="half" idx="10"/>
          </p:nvPr>
        </p:nvSpPr>
        <p:spPr/>
        <p:txBody>
          <a:bodyPr/>
          <a:lstStyle/>
          <a:p>
            <a:fld id="{EBC19CB4-9DF4-48AC-AB5D-AD6BF645C0C6}" type="datetimeFigureOut">
              <a:rPr lang="en-US" smtClean="0"/>
              <a:t>7/6/2026</a:t>
            </a:fld>
            <a:endParaRPr lang="en-US"/>
          </a:p>
        </p:txBody>
      </p:sp>
      <p:sp>
        <p:nvSpPr>
          <p:cNvPr id="6" name="Footer Placeholder 5">
            <a:extLst>
              <a:ext uri="{FF2B5EF4-FFF2-40B4-BE49-F238E27FC236}">
                <a16:creationId xmlns:a16="http://schemas.microsoft.com/office/drawing/2014/main" id="{DB9F97B3-6FAE-4A4C-E466-01723AABEA5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6596240-B771-881F-7D21-8DC0BB20E889}"/>
              </a:ext>
            </a:extLst>
          </p:cNvPr>
          <p:cNvSpPr>
            <a:spLocks noGrp="1"/>
          </p:cNvSpPr>
          <p:nvPr>
            <p:ph type="sldNum" sz="quarter" idx="12"/>
          </p:nvPr>
        </p:nvSpPr>
        <p:spPr/>
        <p:txBody>
          <a:bodyPr/>
          <a:lstStyle/>
          <a:p>
            <a:fld id="{B4363868-D09D-4054-B18C-91E09A986060}" type="slidenum">
              <a:rPr lang="en-US" smtClean="0"/>
              <a:t>‹#›</a:t>
            </a:fld>
            <a:endParaRPr lang="en-US"/>
          </a:p>
        </p:txBody>
      </p:sp>
      <p:pic>
        <p:nvPicPr>
          <p:cNvPr id="8" name="Picture 7">
            <a:extLst>
              <a:ext uri="{FF2B5EF4-FFF2-40B4-BE49-F238E27FC236}">
                <a16:creationId xmlns:a16="http://schemas.microsoft.com/office/drawing/2014/main" id="{34060574-2CA0-CA00-3C27-EC0ED9BAC9E8}"/>
              </a:ext>
            </a:extLst>
          </p:cNvPr>
          <p:cNvPicPr>
            <a:picLocks noChangeAspect="1"/>
          </p:cNvPicPr>
          <p:nvPr/>
        </p:nvPicPr>
        <p:blipFill>
          <a:blip r:embed="rId2"/>
          <a:stretch>
            <a:fillRect/>
          </a:stretch>
        </p:blipFill>
        <p:spPr>
          <a:xfrm>
            <a:off x="10104582" y="6205562"/>
            <a:ext cx="2004291" cy="574625"/>
          </a:xfrm>
          <a:prstGeom prst="rect">
            <a:avLst/>
          </a:prstGeom>
        </p:spPr>
      </p:pic>
      <p:sp>
        <p:nvSpPr>
          <p:cNvPr id="9" name="Rectangle 8">
            <a:extLst>
              <a:ext uri="{FF2B5EF4-FFF2-40B4-BE49-F238E27FC236}">
                <a16:creationId xmlns:a16="http://schemas.microsoft.com/office/drawing/2014/main" id="{049826C6-60CC-0FF4-6DE4-DE9E68A77438}"/>
              </a:ext>
            </a:extLst>
          </p:cNvPr>
          <p:cNvSpPr/>
          <p:nvPr userDrawn="1"/>
        </p:nvSpPr>
        <p:spPr>
          <a:xfrm>
            <a:off x="0" y="6140918"/>
            <a:ext cx="12192000" cy="717082"/>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D0E69855-EE26-DEAB-487A-EB97CB828554}"/>
              </a:ext>
            </a:extLst>
          </p:cNvPr>
          <p:cNvPicPr>
            <a:picLocks noChangeAspect="1"/>
          </p:cNvPicPr>
          <p:nvPr userDrawn="1"/>
        </p:nvPicPr>
        <p:blipFill>
          <a:blip r:embed="rId3"/>
          <a:stretch>
            <a:fillRect/>
          </a:stretch>
        </p:blipFill>
        <p:spPr>
          <a:xfrm>
            <a:off x="10793396" y="6140918"/>
            <a:ext cx="1270000" cy="685800"/>
          </a:xfrm>
          <a:prstGeom prst="rect">
            <a:avLst/>
          </a:prstGeom>
        </p:spPr>
      </p:pic>
      <p:pic>
        <p:nvPicPr>
          <p:cNvPr id="11" name="Picture 10">
            <a:extLst>
              <a:ext uri="{FF2B5EF4-FFF2-40B4-BE49-F238E27FC236}">
                <a16:creationId xmlns:a16="http://schemas.microsoft.com/office/drawing/2014/main" id="{2E6AD4E3-4A1A-A5D7-B685-69E97E760EE9}"/>
              </a:ext>
            </a:extLst>
          </p:cNvPr>
          <p:cNvPicPr>
            <a:picLocks noChangeAspect="1"/>
          </p:cNvPicPr>
          <p:nvPr userDrawn="1"/>
        </p:nvPicPr>
        <p:blipFill>
          <a:blip r:embed="rId4"/>
          <a:stretch>
            <a:fillRect/>
          </a:stretch>
        </p:blipFill>
        <p:spPr>
          <a:xfrm>
            <a:off x="128604" y="5228523"/>
            <a:ext cx="1597526" cy="1629477"/>
          </a:xfrm>
          <a:prstGeom prst="rect">
            <a:avLst/>
          </a:prstGeom>
        </p:spPr>
      </p:pic>
      <p:pic>
        <p:nvPicPr>
          <p:cNvPr id="12" name="Picture 11">
            <a:extLst>
              <a:ext uri="{FF2B5EF4-FFF2-40B4-BE49-F238E27FC236}">
                <a16:creationId xmlns:a16="http://schemas.microsoft.com/office/drawing/2014/main" id="{6F85C5B2-C1D8-5AD8-23E8-227505C81752}"/>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5041557" y="6218296"/>
            <a:ext cx="1631091" cy="562325"/>
          </a:xfrm>
          <a:prstGeom prst="rect">
            <a:avLst/>
          </a:prstGeom>
        </p:spPr>
      </p:pic>
    </p:spTree>
    <p:extLst>
      <p:ext uri="{BB962C8B-B14F-4D97-AF65-F5344CB8AC3E}">
        <p14:creationId xmlns:p14="http://schemas.microsoft.com/office/powerpoint/2010/main" val="36907566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13AB00-6B4D-40A4-C9F7-9BE388EE77C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0B50BB0-1787-4856-0B09-CC61F2D9FEB9}"/>
              </a:ext>
            </a:extLst>
          </p:cNvPr>
          <p:cNvSpPr>
            <a:spLocks noGrp="1"/>
          </p:cNvSpPr>
          <p:nvPr>
            <p:ph type="body" idx="1"/>
          </p:nvPr>
        </p:nvSpPr>
        <p:spPr>
          <a:xfrm>
            <a:off x="839788" y="1681163"/>
            <a:ext cx="5157787" cy="823912"/>
          </a:xfrm>
        </p:spPr>
        <p:txBody>
          <a:bodyPr anchor="b"/>
          <a:lstStyle>
            <a:lvl1pPr marL="0" indent="0">
              <a:buNone/>
              <a:defRPr sz="2400" b="1">
                <a:solidFill>
                  <a:srgbClr val="16189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FDBCA5D-922C-0CDD-FEC8-B1595A6A7B66}"/>
              </a:ext>
            </a:extLst>
          </p:cNvPr>
          <p:cNvSpPr>
            <a:spLocks noGrp="1"/>
          </p:cNvSpPr>
          <p:nvPr>
            <p:ph sz="half" idx="2"/>
          </p:nvPr>
        </p:nvSpPr>
        <p:spPr>
          <a:xfrm>
            <a:off x="839788" y="2505075"/>
            <a:ext cx="5157787" cy="3684588"/>
          </a:xfrm>
        </p:spPr>
        <p:txBody>
          <a:bodyPr/>
          <a:lstStyle>
            <a:lvl1pPr>
              <a:defRPr>
                <a:solidFill>
                  <a:srgbClr val="161893"/>
                </a:solidFill>
              </a:defRPr>
            </a:lvl1pPr>
            <a:lvl2pPr>
              <a:defRPr>
                <a:solidFill>
                  <a:srgbClr val="161893"/>
                </a:solidFill>
              </a:defRPr>
            </a:lvl2pPr>
            <a:lvl3pPr>
              <a:defRPr>
                <a:solidFill>
                  <a:srgbClr val="161893"/>
                </a:solidFill>
              </a:defRPr>
            </a:lvl3pPr>
            <a:lvl4pPr>
              <a:defRPr>
                <a:solidFill>
                  <a:srgbClr val="161893"/>
                </a:solidFill>
              </a:defRPr>
            </a:lvl4pPr>
            <a:lvl5pPr>
              <a:defRPr>
                <a:solidFill>
                  <a:srgbClr val="161893"/>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B9EB25F3-B761-0FB6-3062-FA89A5DAAC42}"/>
              </a:ext>
            </a:extLst>
          </p:cNvPr>
          <p:cNvSpPr>
            <a:spLocks noGrp="1"/>
          </p:cNvSpPr>
          <p:nvPr>
            <p:ph type="body" sz="quarter" idx="3"/>
          </p:nvPr>
        </p:nvSpPr>
        <p:spPr>
          <a:xfrm>
            <a:off x="6172200" y="1681163"/>
            <a:ext cx="5183188" cy="823912"/>
          </a:xfrm>
        </p:spPr>
        <p:txBody>
          <a:bodyPr anchor="b"/>
          <a:lstStyle>
            <a:lvl1pPr marL="0" indent="0">
              <a:buNone/>
              <a:defRPr sz="2400" b="1">
                <a:solidFill>
                  <a:srgbClr val="16189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F5290B4-05CA-D260-41D3-9928D9D3A23E}"/>
              </a:ext>
            </a:extLst>
          </p:cNvPr>
          <p:cNvSpPr>
            <a:spLocks noGrp="1"/>
          </p:cNvSpPr>
          <p:nvPr>
            <p:ph sz="quarter" idx="4"/>
          </p:nvPr>
        </p:nvSpPr>
        <p:spPr>
          <a:xfrm>
            <a:off x="6172200" y="2505075"/>
            <a:ext cx="5183188" cy="3684588"/>
          </a:xfrm>
        </p:spPr>
        <p:txBody>
          <a:bodyPr/>
          <a:lstStyle>
            <a:lvl1pPr>
              <a:defRPr>
                <a:solidFill>
                  <a:srgbClr val="161893"/>
                </a:solidFill>
              </a:defRPr>
            </a:lvl1pPr>
            <a:lvl2pPr>
              <a:defRPr>
                <a:solidFill>
                  <a:srgbClr val="161893"/>
                </a:solidFill>
              </a:defRPr>
            </a:lvl2pPr>
            <a:lvl3pPr>
              <a:defRPr>
                <a:solidFill>
                  <a:srgbClr val="161893"/>
                </a:solidFill>
              </a:defRPr>
            </a:lvl3pPr>
            <a:lvl4pPr>
              <a:defRPr>
                <a:solidFill>
                  <a:srgbClr val="161893"/>
                </a:solidFill>
              </a:defRPr>
            </a:lvl4pPr>
            <a:lvl5pPr>
              <a:defRPr>
                <a:solidFill>
                  <a:srgbClr val="161893"/>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2E33A626-CF2E-AC72-A1D7-3C7D3CFFD936}"/>
              </a:ext>
            </a:extLst>
          </p:cNvPr>
          <p:cNvSpPr>
            <a:spLocks noGrp="1"/>
          </p:cNvSpPr>
          <p:nvPr>
            <p:ph type="dt" sz="half" idx="10"/>
          </p:nvPr>
        </p:nvSpPr>
        <p:spPr/>
        <p:txBody>
          <a:bodyPr/>
          <a:lstStyle/>
          <a:p>
            <a:fld id="{EBC19CB4-9DF4-48AC-AB5D-AD6BF645C0C6}" type="datetimeFigureOut">
              <a:rPr lang="en-US" smtClean="0"/>
              <a:t>7/6/2026</a:t>
            </a:fld>
            <a:endParaRPr lang="en-US"/>
          </a:p>
        </p:txBody>
      </p:sp>
      <p:sp>
        <p:nvSpPr>
          <p:cNvPr id="8" name="Footer Placeholder 7">
            <a:extLst>
              <a:ext uri="{FF2B5EF4-FFF2-40B4-BE49-F238E27FC236}">
                <a16:creationId xmlns:a16="http://schemas.microsoft.com/office/drawing/2014/main" id="{B596E047-6722-8533-A9E6-2BE8C2DB960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892FF92-74B8-A04A-0FA4-2A3F99B48F9C}"/>
              </a:ext>
            </a:extLst>
          </p:cNvPr>
          <p:cNvSpPr>
            <a:spLocks noGrp="1"/>
          </p:cNvSpPr>
          <p:nvPr>
            <p:ph type="sldNum" sz="quarter" idx="12"/>
          </p:nvPr>
        </p:nvSpPr>
        <p:spPr/>
        <p:txBody>
          <a:bodyPr/>
          <a:lstStyle/>
          <a:p>
            <a:fld id="{B4363868-D09D-4054-B18C-91E09A986060}" type="slidenum">
              <a:rPr lang="en-US" smtClean="0"/>
              <a:t>‹#›</a:t>
            </a:fld>
            <a:endParaRPr lang="en-US"/>
          </a:p>
        </p:txBody>
      </p:sp>
      <p:pic>
        <p:nvPicPr>
          <p:cNvPr id="10" name="Picture 9">
            <a:extLst>
              <a:ext uri="{FF2B5EF4-FFF2-40B4-BE49-F238E27FC236}">
                <a16:creationId xmlns:a16="http://schemas.microsoft.com/office/drawing/2014/main" id="{3186FEDD-9431-BC03-88C6-CFA89F32366E}"/>
              </a:ext>
            </a:extLst>
          </p:cNvPr>
          <p:cNvPicPr>
            <a:picLocks noChangeAspect="1"/>
          </p:cNvPicPr>
          <p:nvPr/>
        </p:nvPicPr>
        <p:blipFill>
          <a:blip r:embed="rId2"/>
          <a:stretch>
            <a:fillRect/>
          </a:stretch>
        </p:blipFill>
        <p:spPr>
          <a:xfrm>
            <a:off x="10069623" y="6217083"/>
            <a:ext cx="1965359" cy="563463"/>
          </a:xfrm>
          <a:prstGeom prst="rect">
            <a:avLst/>
          </a:prstGeom>
        </p:spPr>
      </p:pic>
      <p:sp>
        <p:nvSpPr>
          <p:cNvPr id="11" name="Rectangle 10">
            <a:extLst>
              <a:ext uri="{FF2B5EF4-FFF2-40B4-BE49-F238E27FC236}">
                <a16:creationId xmlns:a16="http://schemas.microsoft.com/office/drawing/2014/main" id="{0F2B327C-CCB0-A3C3-A3EF-648FC2479DF5}"/>
              </a:ext>
            </a:extLst>
          </p:cNvPr>
          <p:cNvSpPr/>
          <p:nvPr userDrawn="1"/>
        </p:nvSpPr>
        <p:spPr>
          <a:xfrm>
            <a:off x="0" y="6140918"/>
            <a:ext cx="12192000" cy="717082"/>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EECE6A55-892F-FB64-C624-9A9B5A297658}"/>
              </a:ext>
            </a:extLst>
          </p:cNvPr>
          <p:cNvPicPr>
            <a:picLocks noChangeAspect="1"/>
          </p:cNvPicPr>
          <p:nvPr userDrawn="1"/>
        </p:nvPicPr>
        <p:blipFill>
          <a:blip r:embed="rId3"/>
          <a:stretch>
            <a:fillRect/>
          </a:stretch>
        </p:blipFill>
        <p:spPr>
          <a:xfrm>
            <a:off x="10793396" y="6140918"/>
            <a:ext cx="1270000" cy="685800"/>
          </a:xfrm>
          <a:prstGeom prst="rect">
            <a:avLst/>
          </a:prstGeom>
        </p:spPr>
      </p:pic>
      <p:pic>
        <p:nvPicPr>
          <p:cNvPr id="13" name="Picture 12">
            <a:extLst>
              <a:ext uri="{FF2B5EF4-FFF2-40B4-BE49-F238E27FC236}">
                <a16:creationId xmlns:a16="http://schemas.microsoft.com/office/drawing/2014/main" id="{29823199-31E3-F06A-937C-96337A402D71}"/>
              </a:ext>
            </a:extLst>
          </p:cNvPr>
          <p:cNvPicPr>
            <a:picLocks noChangeAspect="1"/>
          </p:cNvPicPr>
          <p:nvPr userDrawn="1"/>
        </p:nvPicPr>
        <p:blipFill>
          <a:blip r:embed="rId4"/>
          <a:stretch>
            <a:fillRect/>
          </a:stretch>
        </p:blipFill>
        <p:spPr>
          <a:xfrm>
            <a:off x="128604" y="5228523"/>
            <a:ext cx="1597526" cy="1629477"/>
          </a:xfrm>
          <a:prstGeom prst="rect">
            <a:avLst/>
          </a:prstGeom>
        </p:spPr>
      </p:pic>
      <p:pic>
        <p:nvPicPr>
          <p:cNvPr id="14" name="Picture 13">
            <a:extLst>
              <a:ext uri="{FF2B5EF4-FFF2-40B4-BE49-F238E27FC236}">
                <a16:creationId xmlns:a16="http://schemas.microsoft.com/office/drawing/2014/main" id="{71A5ED9E-01AF-FDB4-858B-AD1FF8DE311A}"/>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5041557" y="6218296"/>
            <a:ext cx="1631091" cy="562325"/>
          </a:xfrm>
          <a:prstGeom prst="rect">
            <a:avLst/>
          </a:prstGeom>
        </p:spPr>
      </p:pic>
    </p:spTree>
    <p:extLst>
      <p:ext uri="{BB962C8B-B14F-4D97-AF65-F5344CB8AC3E}">
        <p14:creationId xmlns:p14="http://schemas.microsoft.com/office/powerpoint/2010/main" val="32355406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A48102-E6F7-90A1-936E-DD9EC073F69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2924E31-DDA3-12F8-EAC8-CD613B960961}"/>
              </a:ext>
            </a:extLst>
          </p:cNvPr>
          <p:cNvSpPr>
            <a:spLocks noGrp="1"/>
          </p:cNvSpPr>
          <p:nvPr>
            <p:ph type="dt" sz="half" idx="10"/>
          </p:nvPr>
        </p:nvSpPr>
        <p:spPr/>
        <p:txBody>
          <a:bodyPr/>
          <a:lstStyle/>
          <a:p>
            <a:fld id="{092E3268-EE89-8E49-B4B4-ED1BE122A280}" type="datetimeFigureOut">
              <a:rPr lang="en-US" smtClean="0"/>
              <a:t>7/6/2026</a:t>
            </a:fld>
            <a:endParaRPr lang="en-US"/>
          </a:p>
        </p:txBody>
      </p:sp>
      <p:sp>
        <p:nvSpPr>
          <p:cNvPr id="4" name="Footer Placeholder 3">
            <a:extLst>
              <a:ext uri="{FF2B5EF4-FFF2-40B4-BE49-F238E27FC236}">
                <a16:creationId xmlns:a16="http://schemas.microsoft.com/office/drawing/2014/main" id="{51EA2E5C-88BA-A40F-429F-46457A01C12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A98D6C4-AD24-FEA9-D6C5-65C68AB89264}"/>
              </a:ext>
            </a:extLst>
          </p:cNvPr>
          <p:cNvSpPr>
            <a:spLocks noGrp="1"/>
          </p:cNvSpPr>
          <p:nvPr>
            <p:ph type="sldNum" sz="quarter" idx="12"/>
          </p:nvPr>
        </p:nvSpPr>
        <p:spPr/>
        <p:txBody>
          <a:bodyPr/>
          <a:lstStyle/>
          <a:p>
            <a:fld id="{9EE47205-E8A6-9045-BF92-87CE2B06BC63}" type="slidenum">
              <a:rPr lang="en-US" smtClean="0"/>
              <a:t>‹#›</a:t>
            </a:fld>
            <a:endParaRPr lang="en-US"/>
          </a:p>
        </p:txBody>
      </p:sp>
    </p:spTree>
    <p:extLst>
      <p:ext uri="{BB962C8B-B14F-4D97-AF65-F5344CB8AC3E}">
        <p14:creationId xmlns:p14="http://schemas.microsoft.com/office/powerpoint/2010/main" val="9985284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A380225-4267-B2D0-95F9-A45F42C748BB}"/>
              </a:ext>
            </a:extLst>
          </p:cNvPr>
          <p:cNvSpPr>
            <a:spLocks noGrp="1"/>
          </p:cNvSpPr>
          <p:nvPr>
            <p:ph type="dt" sz="half" idx="10"/>
          </p:nvPr>
        </p:nvSpPr>
        <p:spPr/>
        <p:txBody>
          <a:bodyPr/>
          <a:lstStyle/>
          <a:p>
            <a:fld id="{092E3268-EE89-8E49-B4B4-ED1BE122A280}" type="datetimeFigureOut">
              <a:rPr lang="en-US" smtClean="0"/>
              <a:t>7/6/2026</a:t>
            </a:fld>
            <a:endParaRPr lang="en-US"/>
          </a:p>
        </p:txBody>
      </p:sp>
      <p:sp>
        <p:nvSpPr>
          <p:cNvPr id="3" name="Footer Placeholder 2">
            <a:extLst>
              <a:ext uri="{FF2B5EF4-FFF2-40B4-BE49-F238E27FC236}">
                <a16:creationId xmlns:a16="http://schemas.microsoft.com/office/drawing/2014/main" id="{553FC25C-D079-C039-B247-B30F48E7EAF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8591473-99D4-6731-7384-8FE80565970D}"/>
              </a:ext>
            </a:extLst>
          </p:cNvPr>
          <p:cNvSpPr>
            <a:spLocks noGrp="1"/>
          </p:cNvSpPr>
          <p:nvPr>
            <p:ph type="sldNum" sz="quarter" idx="12"/>
          </p:nvPr>
        </p:nvSpPr>
        <p:spPr/>
        <p:txBody>
          <a:bodyPr/>
          <a:lstStyle/>
          <a:p>
            <a:fld id="{9EE47205-E8A6-9045-BF92-87CE2B06BC63}" type="slidenum">
              <a:rPr lang="en-US" smtClean="0"/>
              <a:t>‹#›</a:t>
            </a:fld>
            <a:endParaRPr lang="en-US"/>
          </a:p>
        </p:txBody>
      </p:sp>
    </p:spTree>
    <p:extLst>
      <p:ext uri="{BB962C8B-B14F-4D97-AF65-F5344CB8AC3E}">
        <p14:creationId xmlns:p14="http://schemas.microsoft.com/office/powerpoint/2010/main" val="37342173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F54B3B-E8AA-5B68-57DB-5F30541DE76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497D98A-A7EC-7A94-BAE7-314237AD437E}"/>
              </a:ext>
            </a:extLst>
          </p:cNvPr>
          <p:cNvSpPr>
            <a:spLocks noGrp="1"/>
          </p:cNvSpPr>
          <p:nvPr>
            <p:ph idx="1"/>
          </p:nvPr>
        </p:nvSpPr>
        <p:spPr>
          <a:xfrm>
            <a:off x="5183188" y="987425"/>
            <a:ext cx="6172200" cy="4873625"/>
          </a:xfrm>
        </p:spPr>
        <p:txBody>
          <a:bodyPr/>
          <a:lstStyle>
            <a:lvl1pPr>
              <a:defRPr sz="3200">
                <a:solidFill>
                  <a:srgbClr val="161893"/>
                </a:solidFill>
              </a:defRPr>
            </a:lvl1pPr>
            <a:lvl2pPr>
              <a:defRPr sz="2800">
                <a:solidFill>
                  <a:srgbClr val="161893"/>
                </a:solidFill>
              </a:defRPr>
            </a:lvl2pPr>
            <a:lvl3pPr>
              <a:defRPr sz="2400">
                <a:solidFill>
                  <a:srgbClr val="161893"/>
                </a:solidFill>
              </a:defRPr>
            </a:lvl3pPr>
            <a:lvl4pPr>
              <a:defRPr sz="2000">
                <a:solidFill>
                  <a:srgbClr val="161893"/>
                </a:solidFill>
              </a:defRPr>
            </a:lvl4pPr>
            <a:lvl5pPr>
              <a:defRPr sz="2000">
                <a:solidFill>
                  <a:srgbClr val="161893"/>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5F244DF0-6C9F-373A-B990-3B8EBCA26C64}"/>
              </a:ext>
            </a:extLst>
          </p:cNvPr>
          <p:cNvSpPr>
            <a:spLocks noGrp="1"/>
          </p:cNvSpPr>
          <p:nvPr>
            <p:ph type="body" sz="half" idx="2"/>
          </p:nvPr>
        </p:nvSpPr>
        <p:spPr>
          <a:xfrm>
            <a:off x="839788" y="2057400"/>
            <a:ext cx="3932237" cy="3811588"/>
          </a:xfrm>
        </p:spPr>
        <p:txBody>
          <a:bodyPr/>
          <a:lstStyle>
            <a:lvl1pPr marL="0" indent="0">
              <a:buNone/>
              <a:defRPr sz="1600">
                <a:solidFill>
                  <a:srgbClr val="161893"/>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357C95D-2271-6368-9A51-34A338EF64D4}"/>
              </a:ext>
            </a:extLst>
          </p:cNvPr>
          <p:cNvSpPr>
            <a:spLocks noGrp="1"/>
          </p:cNvSpPr>
          <p:nvPr>
            <p:ph type="dt" sz="half" idx="10"/>
          </p:nvPr>
        </p:nvSpPr>
        <p:spPr/>
        <p:txBody>
          <a:bodyPr/>
          <a:lstStyle/>
          <a:p>
            <a:fld id="{092E3268-EE89-8E49-B4B4-ED1BE122A280}" type="datetimeFigureOut">
              <a:rPr lang="en-US" smtClean="0"/>
              <a:t>7/6/2026</a:t>
            </a:fld>
            <a:endParaRPr lang="en-US"/>
          </a:p>
        </p:txBody>
      </p:sp>
      <p:sp>
        <p:nvSpPr>
          <p:cNvPr id="6" name="Footer Placeholder 5">
            <a:extLst>
              <a:ext uri="{FF2B5EF4-FFF2-40B4-BE49-F238E27FC236}">
                <a16:creationId xmlns:a16="http://schemas.microsoft.com/office/drawing/2014/main" id="{7627430C-5277-1D00-1252-555E5F12A20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767CEAD-38BD-CC23-B2C2-B530FC7BF9B8}"/>
              </a:ext>
            </a:extLst>
          </p:cNvPr>
          <p:cNvSpPr>
            <a:spLocks noGrp="1"/>
          </p:cNvSpPr>
          <p:nvPr>
            <p:ph type="sldNum" sz="quarter" idx="12"/>
          </p:nvPr>
        </p:nvSpPr>
        <p:spPr/>
        <p:txBody>
          <a:bodyPr/>
          <a:lstStyle/>
          <a:p>
            <a:fld id="{9EE47205-E8A6-9045-BF92-87CE2B06BC63}" type="slidenum">
              <a:rPr lang="en-US" smtClean="0"/>
              <a:t>‹#›</a:t>
            </a:fld>
            <a:endParaRPr lang="en-US"/>
          </a:p>
        </p:txBody>
      </p:sp>
    </p:spTree>
    <p:extLst>
      <p:ext uri="{BB962C8B-B14F-4D97-AF65-F5344CB8AC3E}">
        <p14:creationId xmlns:p14="http://schemas.microsoft.com/office/powerpoint/2010/main" val="20001880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D58123-2379-66F8-9C68-86A41C23397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35961F4-749F-5B08-26FC-1CE080016BE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E68DA412-BEB6-16D4-F5D2-5F0B598BD51D}"/>
              </a:ext>
            </a:extLst>
          </p:cNvPr>
          <p:cNvSpPr>
            <a:spLocks noGrp="1"/>
          </p:cNvSpPr>
          <p:nvPr>
            <p:ph type="body" sz="half" idx="2"/>
          </p:nvPr>
        </p:nvSpPr>
        <p:spPr>
          <a:xfrm>
            <a:off x="839788" y="2057400"/>
            <a:ext cx="3932237" cy="3811588"/>
          </a:xfrm>
        </p:spPr>
        <p:txBody>
          <a:bodyPr/>
          <a:lstStyle>
            <a:lvl1pPr marL="0" indent="0">
              <a:buNone/>
              <a:defRPr sz="1600">
                <a:solidFill>
                  <a:srgbClr val="161893"/>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1F4D5DE-C62E-16C3-461D-274EA6F5D809}"/>
              </a:ext>
            </a:extLst>
          </p:cNvPr>
          <p:cNvSpPr>
            <a:spLocks noGrp="1"/>
          </p:cNvSpPr>
          <p:nvPr>
            <p:ph type="dt" sz="half" idx="10"/>
          </p:nvPr>
        </p:nvSpPr>
        <p:spPr/>
        <p:txBody>
          <a:bodyPr/>
          <a:lstStyle/>
          <a:p>
            <a:fld id="{092E3268-EE89-8E49-B4B4-ED1BE122A280}" type="datetimeFigureOut">
              <a:rPr lang="en-US" smtClean="0"/>
              <a:t>7/6/2026</a:t>
            </a:fld>
            <a:endParaRPr lang="en-US"/>
          </a:p>
        </p:txBody>
      </p:sp>
      <p:sp>
        <p:nvSpPr>
          <p:cNvPr id="6" name="Footer Placeholder 5">
            <a:extLst>
              <a:ext uri="{FF2B5EF4-FFF2-40B4-BE49-F238E27FC236}">
                <a16:creationId xmlns:a16="http://schemas.microsoft.com/office/drawing/2014/main" id="{B12CE9E3-6B2E-3523-7F61-629E0828DE2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B2C8F13-A60F-4627-2FBC-1BE566D727AA}"/>
              </a:ext>
            </a:extLst>
          </p:cNvPr>
          <p:cNvSpPr>
            <a:spLocks noGrp="1"/>
          </p:cNvSpPr>
          <p:nvPr>
            <p:ph type="sldNum" sz="quarter" idx="12"/>
          </p:nvPr>
        </p:nvSpPr>
        <p:spPr/>
        <p:txBody>
          <a:bodyPr/>
          <a:lstStyle/>
          <a:p>
            <a:fld id="{9EE47205-E8A6-9045-BF92-87CE2B06BC63}" type="slidenum">
              <a:rPr lang="en-US" smtClean="0"/>
              <a:t>‹#›</a:t>
            </a:fld>
            <a:endParaRPr lang="en-US"/>
          </a:p>
        </p:txBody>
      </p:sp>
    </p:spTree>
    <p:extLst>
      <p:ext uri="{BB962C8B-B14F-4D97-AF65-F5344CB8AC3E}">
        <p14:creationId xmlns:p14="http://schemas.microsoft.com/office/powerpoint/2010/main" val="11830096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1_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userDrawn="1"/>
        </p:nvSpPr>
        <p:spPr>
          <a:xfrm>
            <a:off x="0" y="-144379"/>
            <a:ext cx="12192000" cy="7002379"/>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pic>
        <p:nvPicPr>
          <p:cNvPr id="9" name="Picture 8"/>
          <p:cNvPicPr>
            <a:picLocks noChangeAspect="1"/>
          </p:cNvPicPr>
          <p:nvPr userDrawn="1"/>
        </p:nvPicPr>
        <p:blipFill>
          <a:blip r:embed="rId2"/>
          <a:stretch>
            <a:fillRect/>
          </a:stretch>
        </p:blipFill>
        <p:spPr>
          <a:xfrm>
            <a:off x="10793396" y="6140918"/>
            <a:ext cx="1270000" cy="685800"/>
          </a:xfrm>
          <a:prstGeom prst="rect">
            <a:avLst/>
          </a:prstGeom>
        </p:spPr>
      </p:pic>
      <p:pic>
        <p:nvPicPr>
          <p:cNvPr id="11" name="Picture 10"/>
          <p:cNvPicPr>
            <a:picLocks noChangeAspect="1"/>
          </p:cNvPicPr>
          <p:nvPr userDrawn="1"/>
        </p:nvPicPr>
        <p:blipFill>
          <a:blip r:embed="rId3"/>
          <a:stretch>
            <a:fillRect/>
          </a:stretch>
        </p:blipFill>
        <p:spPr>
          <a:xfrm>
            <a:off x="128604" y="5228523"/>
            <a:ext cx="1597526" cy="1629477"/>
          </a:xfrm>
          <a:prstGeom prst="rect">
            <a:avLst/>
          </a:prstGeom>
        </p:spPr>
      </p:pic>
      <p:sp>
        <p:nvSpPr>
          <p:cNvPr id="8" name="Title 1"/>
          <p:cNvSpPr>
            <a:spLocks noGrp="1"/>
          </p:cNvSpPr>
          <p:nvPr>
            <p:ph type="ctrTitle"/>
          </p:nvPr>
        </p:nvSpPr>
        <p:spPr>
          <a:xfrm>
            <a:off x="1524000" y="1122363"/>
            <a:ext cx="9144000" cy="2387600"/>
          </a:xfrm>
        </p:spPr>
        <p:txBody>
          <a:bodyPr anchor="b"/>
          <a:lstStyle>
            <a:lvl1pPr algn="ctr">
              <a:defRPr sz="6000">
                <a:solidFill>
                  <a:schemeClr val="bg1"/>
                </a:solidFill>
              </a:defRPr>
            </a:lvl1pPr>
          </a:lstStyle>
          <a:p>
            <a:r>
              <a:rPr lang="en-US"/>
              <a:t>Click to edit Master title style</a:t>
            </a:r>
          </a:p>
        </p:txBody>
      </p:sp>
      <p:pic>
        <p:nvPicPr>
          <p:cNvPr id="2" name="Picture 1"/>
          <p:cNvPicPr>
            <a:picLocks noChangeAspect="1"/>
          </p:cNvPicPr>
          <p:nvPr userDrawn="1"/>
        </p:nvPicPr>
        <p:blipFill>
          <a:blip r:embed="rId4"/>
          <a:stretch>
            <a:fillRect/>
          </a:stretch>
        </p:blipFill>
        <p:spPr>
          <a:xfrm>
            <a:off x="5173361" y="6201036"/>
            <a:ext cx="1499287" cy="485639"/>
          </a:xfrm>
          <a:prstGeom prst="rect">
            <a:avLst/>
          </a:prstGeom>
        </p:spPr>
      </p:pic>
      <p:pic>
        <p:nvPicPr>
          <p:cNvPr id="10" name="Picture 9"/>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5173361" y="6124350"/>
            <a:ext cx="1631091" cy="562325"/>
          </a:xfrm>
          <a:prstGeom prst="rect">
            <a:avLst/>
          </a:prstGeom>
        </p:spPr>
      </p:pic>
    </p:spTree>
    <p:extLst>
      <p:ext uri="{BB962C8B-B14F-4D97-AF65-F5344CB8AC3E}">
        <p14:creationId xmlns:p14="http://schemas.microsoft.com/office/powerpoint/2010/main" val="15546287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ustom Layou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7" name="Content Placeholder 6"/>
          <p:cNvSpPr>
            <a:spLocks noGrp="1"/>
          </p:cNvSpPr>
          <p:nvPr>
            <p:ph sz="quarter" idx="13"/>
          </p:nvPr>
        </p:nvSpPr>
        <p:spPr>
          <a:xfrm>
            <a:off x="838200" y="1792288"/>
            <a:ext cx="3385836" cy="3755897"/>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9"/>
          <p:cNvSpPr>
            <a:spLocks noGrp="1"/>
          </p:cNvSpPr>
          <p:nvPr>
            <p:ph sz="quarter" idx="14"/>
          </p:nvPr>
        </p:nvSpPr>
        <p:spPr>
          <a:xfrm>
            <a:off x="4403081" y="1792287"/>
            <a:ext cx="3385837" cy="375589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11"/>
          <p:cNvSpPr>
            <a:spLocks noGrp="1"/>
          </p:cNvSpPr>
          <p:nvPr>
            <p:ph sz="quarter" idx="15"/>
          </p:nvPr>
        </p:nvSpPr>
        <p:spPr>
          <a:xfrm>
            <a:off x="7967963" y="1792287"/>
            <a:ext cx="3385837" cy="375589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Rectangle 8"/>
          <p:cNvSpPr/>
          <p:nvPr userDrawn="1"/>
        </p:nvSpPr>
        <p:spPr>
          <a:xfrm>
            <a:off x="0" y="6140918"/>
            <a:ext cx="12192000" cy="717082"/>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pic>
        <p:nvPicPr>
          <p:cNvPr id="11" name="Picture 10"/>
          <p:cNvPicPr>
            <a:picLocks noChangeAspect="1"/>
          </p:cNvPicPr>
          <p:nvPr userDrawn="1"/>
        </p:nvPicPr>
        <p:blipFill>
          <a:blip r:embed="rId2"/>
          <a:stretch>
            <a:fillRect/>
          </a:stretch>
        </p:blipFill>
        <p:spPr>
          <a:xfrm>
            <a:off x="10793396" y="6140918"/>
            <a:ext cx="1270000" cy="685800"/>
          </a:xfrm>
          <a:prstGeom prst="rect">
            <a:avLst/>
          </a:prstGeom>
        </p:spPr>
      </p:pic>
      <p:pic>
        <p:nvPicPr>
          <p:cNvPr id="13" name="Picture 12"/>
          <p:cNvPicPr>
            <a:picLocks noChangeAspect="1"/>
          </p:cNvPicPr>
          <p:nvPr userDrawn="1"/>
        </p:nvPicPr>
        <p:blipFill>
          <a:blip r:embed="rId3"/>
          <a:stretch>
            <a:fillRect/>
          </a:stretch>
        </p:blipFill>
        <p:spPr>
          <a:xfrm>
            <a:off x="128604" y="5228523"/>
            <a:ext cx="1597526" cy="1629477"/>
          </a:xfrm>
          <a:prstGeom prst="rect">
            <a:avLst/>
          </a:prstGeom>
        </p:spPr>
      </p:pic>
      <p:pic>
        <p:nvPicPr>
          <p:cNvPr id="14" name="Picture 13"/>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041557" y="6218296"/>
            <a:ext cx="1631091" cy="562325"/>
          </a:xfrm>
          <a:prstGeom prst="rect">
            <a:avLst/>
          </a:prstGeom>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2_Picture with Caption">
    <p:bg>
      <p:bgPr>
        <a:solidFill>
          <a:schemeClr val="bg1"/>
        </a:solidFill>
        <a:effectLst/>
      </p:bgPr>
    </p:bg>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803659" y="827903"/>
            <a:ext cx="5053442" cy="5165124"/>
          </a:xfrm>
        </p:spPr>
        <p:txBody>
          <a:bodyPr/>
          <a:lstStyle>
            <a:lvl1pPr marL="0" indent="0">
              <a:buNone/>
              <a:defRPr sz="3200">
                <a:solidFill>
                  <a:schemeClr val="bg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13" name="Rectangle 12"/>
          <p:cNvSpPr/>
          <p:nvPr userDrawn="1"/>
        </p:nvSpPr>
        <p:spPr>
          <a:xfrm>
            <a:off x="0" y="0"/>
            <a:ext cx="6334897" cy="68580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p:cNvSpPr/>
          <p:nvPr userDrawn="1"/>
        </p:nvSpPr>
        <p:spPr>
          <a:xfrm>
            <a:off x="597713" y="581239"/>
            <a:ext cx="5469924" cy="5634210"/>
          </a:xfrm>
          <a:prstGeom prst="rect">
            <a:avLst/>
          </a:prstGeom>
          <a:noFill/>
          <a:ln w="133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itle 1"/>
          <p:cNvSpPr>
            <a:spLocks noGrp="1"/>
          </p:cNvSpPr>
          <p:nvPr>
            <p:ph type="title"/>
          </p:nvPr>
        </p:nvSpPr>
        <p:spPr>
          <a:xfrm>
            <a:off x="6665350" y="581239"/>
            <a:ext cx="4399477" cy="1600200"/>
          </a:xfrm>
        </p:spPr>
        <p:txBody>
          <a:bodyPr anchor="b"/>
          <a:lstStyle>
            <a:lvl1pPr>
              <a:defRPr sz="3200"/>
            </a:lvl1pPr>
          </a:lstStyle>
          <a:p>
            <a:r>
              <a:rPr lang="en-US"/>
              <a:t>Click to edit Master title style</a:t>
            </a:r>
          </a:p>
        </p:txBody>
      </p:sp>
      <p:sp>
        <p:nvSpPr>
          <p:cNvPr id="15" name="Text Placeholder 3"/>
          <p:cNvSpPr>
            <a:spLocks noGrp="1"/>
          </p:cNvSpPr>
          <p:nvPr>
            <p:ph type="body" sz="half" idx="2"/>
          </p:nvPr>
        </p:nvSpPr>
        <p:spPr>
          <a:xfrm>
            <a:off x="6665350" y="2181439"/>
            <a:ext cx="439947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Content with Caption">
    <p:bg>
      <p:bgPr>
        <a:solidFill>
          <a:schemeClr val="bg1"/>
        </a:solidFill>
        <a:effectLst/>
      </p:bgPr>
    </p:bg>
    <p:spTree>
      <p:nvGrpSpPr>
        <p:cNvPr id="1" name=""/>
        <p:cNvGrpSpPr/>
        <p:nvPr/>
      </p:nvGrpSpPr>
      <p:grpSpPr>
        <a:xfrm>
          <a:off x="0" y="0"/>
          <a:ext cx="0" cy="0"/>
          <a:chOff x="0" y="0"/>
          <a:chExt cx="0" cy="0"/>
        </a:xfrm>
      </p:grpSpPr>
      <p:sp>
        <p:nvSpPr>
          <p:cNvPr id="7" name="Content Placeholder 2"/>
          <p:cNvSpPr>
            <a:spLocks noGrp="1"/>
          </p:cNvSpPr>
          <p:nvPr>
            <p:ph idx="10"/>
          </p:nvPr>
        </p:nvSpPr>
        <p:spPr>
          <a:xfrm>
            <a:off x="432723" y="995363"/>
            <a:ext cx="5568778"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Rectangle 7"/>
          <p:cNvSpPr/>
          <p:nvPr userDrawn="1"/>
        </p:nvSpPr>
        <p:spPr>
          <a:xfrm>
            <a:off x="6421395" y="0"/>
            <a:ext cx="5770605" cy="68580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itle 1"/>
          <p:cNvSpPr>
            <a:spLocks noGrp="1"/>
          </p:cNvSpPr>
          <p:nvPr>
            <p:ph type="title"/>
          </p:nvPr>
        </p:nvSpPr>
        <p:spPr>
          <a:xfrm>
            <a:off x="7405562" y="457200"/>
            <a:ext cx="3932237" cy="1600200"/>
          </a:xfrm>
        </p:spPr>
        <p:txBody>
          <a:bodyPr anchor="b"/>
          <a:lstStyle>
            <a:lvl1pPr>
              <a:defRPr sz="3200">
                <a:solidFill>
                  <a:schemeClr val="bg1"/>
                </a:solidFill>
              </a:defRPr>
            </a:lvl1pPr>
          </a:lstStyle>
          <a:p>
            <a:r>
              <a:rPr lang="en-US"/>
              <a:t>Click to edit Master title style</a:t>
            </a:r>
          </a:p>
        </p:txBody>
      </p:sp>
      <p:sp>
        <p:nvSpPr>
          <p:cNvPr id="10" name="Text Placeholder 3"/>
          <p:cNvSpPr>
            <a:spLocks noGrp="1"/>
          </p:cNvSpPr>
          <p:nvPr>
            <p:ph type="body" sz="half" idx="2"/>
          </p:nvPr>
        </p:nvSpPr>
        <p:spPr>
          <a:xfrm>
            <a:off x="7405562" y="2057400"/>
            <a:ext cx="3932237" cy="3811588"/>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BA577DA-15B6-44DF-D084-8A5A85E0333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E8583601-7621-F18F-5B83-9101C5FB2A1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2E7F89FA-FC1C-D6B9-ACCF-CCDAD84EE12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092E3268-EE89-8E49-B4B4-ED1BE122A280}" type="datetimeFigureOut">
              <a:rPr lang="en-US" smtClean="0"/>
              <a:t>7/6/2026</a:t>
            </a:fld>
            <a:endParaRPr lang="en-US"/>
          </a:p>
        </p:txBody>
      </p:sp>
      <p:sp>
        <p:nvSpPr>
          <p:cNvPr id="5" name="Footer Placeholder 4">
            <a:extLst>
              <a:ext uri="{FF2B5EF4-FFF2-40B4-BE49-F238E27FC236}">
                <a16:creationId xmlns:a16="http://schemas.microsoft.com/office/drawing/2014/main" id="{E90A4CEF-0F8F-DA7F-4CD0-E24B5982ED5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25B47DE6-ED6B-9CC9-54CA-3D168C5C59F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EE47205-E8A6-9045-BF92-87CE2B06BC63}" type="slidenum">
              <a:rPr lang="en-US" smtClean="0"/>
              <a:t>‹#›</a:t>
            </a:fld>
            <a:endParaRPr lang="en-US"/>
          </a:p>
        </p:txBody>
      </p:sp>
    </p:spTree>
    <p:extLst>
      <p:ext uri="{BB962C8B-B14F-4D97-AF65-F5344CB8AC3E}">
        <p14:creationId xmlns:p14="http://schemas.microsoft.com/office/powerpoint/2010/main" val="3564022172"/>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54" r:id="rId11"/>
    <p:sldLayoutId id="2147483656" r:id="rId12"/>
    <p:sldLayoutId id="2147483658" r:id="rId13"/>
  </p:sldLayoutIdLst>
  <p:txStyles>
    <p:titleStyle>
      <a:lvl1pPr algn="l" defTabSz="914400" rtl="0" eaLnBrk="1" latinLnBrk="0" hangingPunct="1">
        <a:lnSpc>
          <a:spcPct val="90000"/>
        </a:lnSpc>
        <a:spcBef>
          <a:spcPct val="0"/>
        </a:spcBef>
        <a:buNone/>
        <a:defRPr sz="4400" kern="1200">
          <a:solidFill>
            <a:srgbClr val="9E0000"/>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161893"/>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161893"/>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161893"/>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161893"/>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161893"/>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www.youtube.com/watch?v=CQQaMP_6DWg"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2933CB-8886-98D2-E392-A72DB409849A}"/>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24EDEA79-B9DA-0B4B-C194-E47EC76DC789}"/>
              </a:ext>
            </a:extLst>
          </p:cNvPr>
          <p:cNvSpPr>
            <a:spLocks noGrp="1"/>
          </p:cNvSpPr>
          <p:nvPr>
            <p:ph type="title"/>
          </p:nvPr>
        </p:nvSpPr>
        <p:spPr>
          <a:xfrm>
            <a:off x="400833" y="576262"/>
            <a:ext cx="11436263" cy="2054643"/>
          </a:xfrm>
        </p:spPr>
        <p:txBody>
          <a:bodyPr>
            <a:normAutofit/>
          </a:bodyPr>
          <a:lstStyle/>
          <a:p>
            <a:r>
              <a:rPr lang="en-US" b="1" dirty="0"/>
              <a:t>Braille 2000: NIMAS Textbook Transcription from Start to Finish</a:t>
            </a:r>
          </a:p>
        </p:txBody>
      </p:sp>
      <p:sp>
        <p:nvSpPr>
          <p:cNvPr id="5" name="Text Placeholder 4">
            <a:extLst>
              <a:ext uri="{FF2B5EF4-FFF2-40B4-BE49-F238E27FC236}">
                <a16:creationId xmlns:a16="http://schemas.microsoft.com/office/drawing/2014/main" id="{EB5FDD53-9C21-315D-71A9-76528E8A80F7}"/>
              </a:ext>
            </a:extLst>
          </p:cNvPr>
          <p:cNvSpPr>
            <a:spLocks noGrp="1"/>
          </p:cNvSpPr>
          <p:nvPr>
            <p:ph type="body" idx="1"/>
          </p:nvPr>
        </p:nvSpPr>
        <p:spPr>
          <a:xfrm>
            <a:off x="831850" y="2871537"/>
            <a:ext cx="10515600" cy="2592561"/>
          </a:xfrm>
        </p:spPr>
        <p:txBody>
          <a:bodyPr anchor="b">
            <a:normAutofit/>
          </a:bodyPr>
          <a:lstStyle/>
          <a:p>
            <a:pPr fontAlgn="base"/>
            <a:r>
              <a:rPr lang="en-US" b="1" dirty="0">
                <a:solidFill>
                  <a:srgbClr val="161893"/>
                </a:solidFill>
              </a:rPr>
              <a:t>all sessions at 2pm Eastern</a:t>
            </a:r>
            <a:endParaRPr lang="en-US" dirty="0">
              <a:solidFill>
                <a:srgbClr val="161893"/>
              </a:solidFill>
            </a:endParaRPr>
          </a:p>
          <a:p>
            <a:endParaRPr lang="en-US" dirty="0">
              <a:solidFill>
                <a:srgbClr val="161893"/>
              </a:solidFill>
            </a:endParaRPr>
          </a:p>
          <a:p>
            <a:endParaRPr lang="en-US" dirty="0">
              <a:solidFill>
                <a:srgbClr val="161893"/>
              </a:solidFill>
            </a:endParaRPr>
          </a:p>
          <a:p>
            <a:r>
              <a:rPr lang="en-US" dirty="0">
                <a:solidFill>
                  <a:srgbClr val="161893"/>
                </a:solidFill>
              </a:rPr>
              <a:t>Session 5: Math and alphabetic references (Tuesday, July 14</a:t>
            </a:r>
            <a:r>
              <a:rPr lang="en-US" baseline="30000" dirty="0">
                <a:solidFill>
                  <a:srgbClr val="161893"/>
                </a:solidFill>
              </a:rPr>
              <a:t>th</a:t>
            </a:r>
            <a:r>
              <a:rPr lang="en-US" dirty="0">
                <a:solidFill>
                  <a:srgbClr val="161893"/>
                </a:solidFill>
              </a:rPr>
              <a:t>) </a:t>
            </a:r>
          </a:p>
          <a:p>
            <a:r>
              <a:rPr lang="en-US" dirty="0">
                <a:solidFill>
                  <a:srgbClr val="161893"/>
                </a:solidFill>
              </a:rPr>
              <a:t>Session 6: </a:t>
            </a:r>
            <a:r>
              <a:rPr lang="en-US" dirty="0" err="1">
                <a:solidFill>
                  <a:srgbClr val="161893"/>
                </a:solidFill>
              </a:rPr>
              <a:t>eBraille</a:t>
            </a:r>
            <a:r>
              <a:rPr lang="en-US" dirty="0">
                <a:solidFill>
                  <a:srgbClr val="161893"/>
                </a:solidFill>
              </a:rPr>
              <a:t> conversion and Q&amp;A (Tuesday, July 21</a:t>
            </a:r>
            <a:r>
              <a:rPr lang="en-US" baseline="30000" dirty="0">
                <a:solidFill>
                  <a:srgbClr val="161893"/>
                </a:solidFill>
              </a:rPr>
              <a:t>st</a:t>
            </a:r>
            <a:r>
              <a:rPr lang="en-US" dirty="0">
                <a:solidFill>
                  <a:srgbClr val="161893"/>
                </a:solidFill>
              </a:rPr>
              <a:t>)</a:t>
            </a:r>
            <a:endParaRPr lang="en-US" dirty="0"/>
          </a:p>
        </p:txBody>
      </p:sp>
    </p:spTree>
    <p:extLst>
      <p:ext uri="{BB962C8B-B14F-4D97-AF65-F5344CB8AC3E}">
        <p14:creationId xmlns:p14="http://schemas.microsoft.com/office/powerpoint/2010/main" val="25526057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2235200"/>
            <a:ext cx="9144000" cy="2387600"/>
          </a:xfrm>
        </p:spPr>
        <p:txBody>
          <a:bodyPr>
            <a:noAutofit/>
          </a:bodyPr>
          <a:lstStyle/>
          <a:p>
            <a:pPr marL="0" marR="0">
              <a:spcBef>
                <a:spcPts val="0"/>
              </a:spcBef>
              <a:spcAft>
                <a:spcPts val="0"/>
              </a:spcAft>
            </a:pPr>
            <a:r>
              <a:rPr lang="en-US" dirty="0"/>
              <a:t>Braille 2000 Session 4: Headings, Tables, and Speed Braille Keys</a:t>
            </a:r>
          </a:p>
        </p:txBody>
      </p:sp>
      <p:pic>
        <p:nvPicPr>
          <p:cNvPr id="5" name="Picture 4" descr="Braille 2000 logo"/>
          <p:cNvPicPr>
            <a:picLocks noChangeAspect="1"/>
          </p:cNvPicPr>
          <p:nvPr/>
        </p:nvPicPr>
        <p:blipFill>
          <a:blip r:embed="rId3"/>
          <a:stretch>
            <a:fillRect/>
          </a:stretch>
        </p:blipFill>
        <p:spPr>
          <a:xfrm>
            <a:off x="5486400" y="5039519"/>
            <a:ext cx="1219200" cy="1219200"/>
          </a:xfrm>
          <a:prstGeom prst="rect">
            <a:avLst/>
          </a:prstGeom>
        </p:spPr>
      </p:pic>
      <p:pic>
        <p:nvPicPr>
          <p:cNvPr id="4" name="Picture 3" descr="NIMAC logo">
            <a:extLst>
              <a:ext uri="{FF2B5EF4-FFF2-40B4-BE49-F238E27FC236}">
                <a16:creationId xmlns:a16="http://schemas.microsoft.com/office/drawing/2014/main" id="{8D0EECED-B252-44E9-6F9C-C2DD3ED1B171}"/>
              </a:ext>
            </a:extLst>
          </p:cNvPr>
          <p:cNvPicPr>
            <a:picLocks noChangeAspect="1"/>
          </p:cNvPicPr>
          <p:nvPr/>
        </p:nvPicPr>
        <p:blipFill>
          <a:blip r:embed="rId4"/>
          <a:stretch>
            <a:fillRect/>
          </a:stretch>
        </p:blipFill>
        <p:spPr>
          <a:xfrm>
            <a:off x="3871912" y="284956"/>
            <a:ext cx="4448175" cy="1533525"/>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Day 4 Overview</a:t>
            </a:r>
          </a:p>
        </p:txBody>
      </p:sp>
      <p:sp>
        <p:nvSpPr>
          <p:cNvPr id="3" name="Content Placeholder 2"/>
          <p:cNvSpPr>
            <a:spLocks noGrp="1"/>
          </p:cNvSpPr>
          <p:nvPr>
            <p:ph sz="half" idx="1"/>
          </p:nvPr>
        </p:nvSpPr>
        <p:spPr/>
        <p:txBody>
          <a:bodyPr>
            <a:normAutofit lnSpcReduction="10000"/>
          </a:bodyPr>
          <a:lstStyle/>
          <a:p>
            <a:r>
              <a:rPr lang="en-US" sz="3600" b="1" dirty="0"/>
              <a:t>Learn about </a:t>
            </a:r>
            <a:r>
              <a:rPr lang="en-US" sz="3600" dirty="0"/>
              <a:t>Braille 2000 features for editing and formatting:</a:t>
            </a:r>
          </a:p>
          <a:p>
            <a:pPr lvl="1"/>
            <a:r>
              <a:rPr lang="en-US" sz="3600" dirty="0"/>
              <a:t>Setting up Subsequent Volumes</a:t>
            </a:r>
          </a:p>
          <a:p>
            <a:pPr lvl="1"/>
            <a:r>
              <a:rPr lang="en-US" sz="3600" dirty="0"/>
              <a:t>Headings</a:t>
            </a:r>
          </a:p>
          <a:p>
            <a:pPr lvl="1"/>
            <a:r>
              <a:rPr lang="en-US" sz="3600" dirty="0"/>
              <a:t>Setting Up Speed Braille Keys</a:t>
            </a:r>
          </a:p>
          <a:p>
            <a:pPr lvl="1"/>
            <a:r>
              <a:rPr lang="en-US" sz="3600" dirty="0"/>
              <a:t>Tables</a:t>
            </a:r>
          </a:p>
          <a:p>
            <a:pPr lvl="1"/>
            <a:endParaRPr lang="en-US" sz="3600" dirty="0"/>
          </a:p>
          <a:p>
            <a:endParaRPr lang="en-US" sz="3600" dirty="0"/>
          </a:p>
          <a:p>
            <a:endParaRPr lang="en-US" sz="3600" dirty="0"/>
          </a:p>
        </p:txBody>
      </p:sp>
      <p:sp>
        <p:nvSpPr>
          <p:cNvPr id="4" name="Content Placeholder 3">
            <a:extLst>
              <a:ext uri="{FF2B5EF4-FFF2-40B4-BE49-F238E27FC236}">
                <a16:creationId xmlns:a16="http://schemas.microsoft.com/office/drawing/2014/main" id="{D89A5385-767C-C73F-0E5A-E46C56CDEEAF}"/>
              </a:ext>
            </a:extLst>
          </p:cNvPr>
          <p:cNvSpPr>
            <a:spLocks noGrp="1"/>
          </p:cNvSpPr>
          <p:nvPr>
            <p:ph sz="half" idx="2"/>
          </p:nvPr>
        </p:nvSpPr>
        <p:spPr/>
        <p:txBody>
          <a:bodyPr>
            <a:normAutofit lnSpcReduction="10000"/>
          </a:bodyPr>
          <a:lstStyle/>
          <a:p>
            <a:r>
              <a:rPr lang="en-US" sz="3600" b="1" dirty="0"/>
              <a:t>Demo</a:t>
            </a:r>
            <a:r>
              <a:rPr lang="en-US" sz="3600" dirty="0"/>
              <a:t> Braille 2000 features for editing and formatting:</a:t>
            </a:r>
          </a:p>
          <a:p>
            <a:pPr lvl="1"/>
            <a:r>
              <a:rPr lang="en-US" sz="3600" dirty="0"/>
              <a:t>Setting up Subsequent Volumes</a:t>
            </a:r>
          </a:p>
          <a:p>
            <a:pPr lvl="1"/>
            <a:r>
              <a:rPr lang="en-US" sz="3600" dirty="0"/>
              <a:t>Headings</a:t>
            </a:r>
          </a:p>
          <a:p>
            <a:pPr lvl="1"/>
            <a:r>
              <a:rPr lang="en-US" sz="3600" dirty="0"/>
              <a:t>Setting Up Speed Braille Keys</a:t>
            </a:r>
          </a:p>
          <a:p>
            <a:pPr lvl="1"/>
            <a:r>
              <a:rPr lang="en-US" sz="3600" dirty="0"/>
              <a:t>Tables</a:t>
            </a:r>
          </a:p>
          <a:p>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187F1550-9E31-2B97-9D92-108319AF423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82663AE-A9DA-2791-A0D7-9E82F918826C}"/>
              </a:ext>
            </a:extLst>
          </p:cNvPr>
          <p:cNvSpPr>
            <a:spLocks noGrp="1"/>
          </p:cNvSpPr>
          <p:nvPr>
            <p:ph type="title"/>
          </p:nvPr>
        </p:nvSpPr>
        <p:spPr/>
        <p:txBody>
          <a:bodyPr>
            <a:normAutofit/>
          </a:bodyPr>
          <a:lstStyle/>
          <a:p>
            <a:pPr algn="ctr"/>
            <a:r>
              <a:rPr lang="en-US" dirty="0"/>
              <a:t>Learning Objectives</a:t>
            </a:r>
            <a:endParaRPr lang="en-US" sz="2800" dirty="0"/>
          </a:p>
        </p:txBody>
      </p:sp>
      <p:sp>
        <p:nvSpPr>
          <p:cNvPr id="3" name="Content Placeholder 2">
            <a:extLst>
              <a:ext uri="{FF2B5EF4-FFF2-40B4-BE49-F238E27FC236}">
                <a16:creationId xmlns:a16="http://schemas.microsoft.com/office/drawing/2014/main" id="{D1BD3C59-0D7F-5F7E-E187-06BA8ABC9EA8}"/>
              </a:ext>
            </a:extLst>
          </p:cNvPr>
          <p:cNvSpPr>
            <a:spLocks noGrp="1"/>
          </p:cNvSpPr>
          <p:nvPr>
            <p:ph idx="1"/>
          </p:nvPr>
        </p:nvSpPr>
        <p:spPr>
          <a:xfrm>
            <a:off x="838200" y="1825625"/>
            <a:ext cx="10515600" cy="4009910"/>
          </a:xfrm>
        </p:spPr>
        <p:txBody>
          <a:bodyPr>
            <a:noAutofit/>
          </a:bodyPr>
          <a:lstStyle/>
          <a:p>
            <a:r>
              <a:rPr lang="en-US" sz="3200" dirty="0"/>
              <a:t>Learn how to adjust headings in Braille 2000.</a:t>
            </a:r>
          </a:p>
          <a:p>
            <a:r>
              <a:rPr lang="en-US" sz="3200" dirty="0"/>
              <a:t>Learn how to set up Braille 2000 speed braille keys.</a:t>
            </a:r>
          </a:p>
          <a:p>
            <a:r>
              <a:rPr lang="en-US" sz="3200" dirty="0"/>
              <a:t>Understand how to follow Formats guidance to transcribe tables from NIMAS files.</a:t>
            </a:r>
          </a:p>
        </p:txBody>
      </p:sp>
    </p:spTree>
    <p:extLst>
      <p:ext uri="{BB962C8B-B14F-4D97-AF65-F5344CB8AC3E}">
        <p14:creationId xmlns:p14="http://schemas.microsoft.com/office/powerpoint/2010/main" val="3074607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724829"/>
            <a:ext cx="10515600" cy="5378791"/>
          </a:xfrm>
        </p:spPr>
        <p:txBody>
          <a:bodyPr/>
          <a:lstStyle/>
          <a:p>
            <a:pPr algn="ctr"/>
            <a:r>
              <a:rPr lang="en-US" b="1" dirty="0"/>
              <a:t>Setting Up Subsequent Volumes </a:t>
            </a:r>
            <a:br>
              <a:rPr lang="en-US" b="1" dirty="0">
                <a:solidFill>
                  <a:schemeClr val="tx1"/>
                </a:solidFill>
                <a:effectLst>
                  <a:outerShdw blurRad="38100" dist="19050" dir="2700000" algn="tl" rotWithShape="0">
                    <a:schemeClr val="dk1">
                      <a:alpha val="40000"/>
                    </a:schemeClr>
                  </a:outerShdw>
                </a:effectLst>
              </a:rPr>
            </a:br>
            <a:endParaRPr lang="en-US" b="1" i="1" dirty="0">
              <a:solidFill>
                <a:schemeClr val="tx1"/>
              </a:solidFill>
              <a:effectLst>
                <a:outerShdw blurRad="38100" dist="19050" dir="2700000" algn="tl" rotWithShape="0">
                  <a:schemeClr val="dk1">
                    <a:alpha val="40000"/>
                  </a:schemeClr>
                </a:outerShdw>
              </a:effectLst>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dirty="0"/>
              <a:t>Setting Up Subsequent Volume(s)</a:t>
            </a:r>
            <a:endParaRPr lang="en-US" sz="2800" dirty="0"/>
          </a:p>
        </p:txBody>
      </p:sp>
      <p:sp>
        <p:nvSpPr>
          <p:cNvPr id="3" name="Content Placeholder 2"/>
          <p:cNvSpPr>
            <a:spLocks noGrp="1"/>
          </p:cNvSpPr>
          <p:nvPr>
            <p:ph idx="1"/>
          </p:nvPr>
        </p:nvSpPr>
        <p:spPr>
          <a:xfrm>
            <a:off x="838200" y="1825625"/>
            <a:ext cx="10515600" cy="4009910"/>
          </a:xfrm>
        </p:spPr>
        <p:txBody>
          <a:bodyPr>
            <a:noAutofit/>
          </a:bodyPr>
          <a:lstStyle/>
          <a:p>
            <a:r>
              <a:rPr lang="en-US" sz="2800" dirty="0">
                <a:sym typeface="+mn-ea"/>
              </a:rPr>
              <a:t>Subsequent volumes</a:t>
            </a:r>
            <a:endParaRPr lang="en-US" sz="2800" dirty="0"/>
          </a:p>
          <a:p>
            <a:pPr lvl="1"/>
            <a:r>
              <a:rPr lang="en-US" sz="2800" dirty="0">
                <a:sym typeface="+mn-ea"/>
              </a:rPr>
              <a:t>Copy and paste OR</a:t>
            </a:r>
            <a:endParaRPr lang="en-US" sz="2800" dirty="0"/>
          </a:p>
          <a:p>
            <a:pPr lvl="1"/>
            <a:r>
              <a:rPr lang="en-US" sz="2800" dirty="0">
                <a:sym typeface="+mn-ea"/>
              </a:rPr>
              <a:t>Save (file) As (new volume name); edit volume and page numbers.</a:t>
            </a:r>
            <a:endParaRPr lang="en-US" sz="2800" dirty="0"/>
          </a:p>
          <a:p>
            <a:r>
              <a:rPr lang="en-US" sz="2800" dirty="0">
                <a:sym typeface="+mn-ea"/>
              </a:rPr>
              <a:t>When copying from finished file in the same work:</a:t>
            </a:r>
          </a:p>
          <a:p>
            <a:pPr lvl="1"/>
            <a:r>
              <a:rPr lang="en-US" sz="2800" dirty="0">
                <a:sym typeface="+mn-ea"/>
              </a:rPr>
              <a:t>Edit to reflect new file information (Volume #, Section names, page numbers)</a:t>
            </a:r>
          </a:p>
          <a:p>
            <a:pPr lvl="1"/>
            <a:r>
              <a:rPr lang="en-US" sz="2800" dirty="0">
                <a:sym typeface="+mn-ea"/>
              </a:rPr>
              <a:t>Edit Table of Contents</a:t>
            </a:r>
            <a:endParaRPr lang="en-US" sz="2800" dirty="0"/>
          </a:p>
        </p:txBody>
      </p:sp>
    </p:spTree>
    <p:extLst>
      <p:ext uri="{BB962C8B-B14F-4D97-AF65-F5344CB8AC3E}">
        <p14:creationId xmlns:p14="http://schemas.microsoft.com/office/powerpoint/2010/main" val="2311722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a:extLst>
            <a:ext uri="{FF2B5EF4-FFF2-40B4-BE49-F238E27FC236}">
              <a16:creationId xmlns:a16="http://schemas.microsoft.com/office/drawing/2014/main" id="{3D860020-6AAB-21D1-8E8B-DF37274334A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A29733F-8155-4852-2101-3E3FED1AA27B}"/>
              </a:ext>
            </a:extLst>
          </p:cNvPr>
          <p:cNvSpPr>
            <a:spLocks noGrp="1"/>
          </p:cNvSpPr>
          <p:nvPr>
            <p:ph type="title"/>
          </p:nvPr>
        </p:nvSpPr>
        <p:spPr>
          <a:xfrm>
            <a:off x="838200" y="365125"/>
            <a:ext cx="10515600" cy="5738495"/>
          </a:xfrm>
        </p:spPr>
        <p:txBody>
          <a:bodyPr/>
          <a:lstStyle/>
          <a:p>
            <a:pPr algn="ctr"/>
            <a:r>
              <a:rPr lang="en-US" b="1" dirty="0"/>
              <a:t>Headings</a:t>
            </a:r>
            <a:br>
              <a:rPr lang="en-US" b="1" dirty="0"/>
            </a:br>
            <a:r>
              <a:rPr lang="en-US" b="1" dirty="0"/>
              <a:t>(</a:t>
            </a:r>
            <a:r>
              <a:rPr lang="en-US" b="1" i="1" dirty="0"/>
              <a:t>Formats Section 4)</a:t>
            </a:r>
          </a:p>
        </p:txBody>
      </p:sp>
    </p:spTree>
    <p:extLst>
      <p:ext uri="{BB962C8B-B14F-4D97-AF65-F5344CB8AC3E}">
        <p14:creationId xmlns:p14="http://schemas.microsoft.com/office/powerpoint/2010/main" val="10281769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3618"/>
            <a:ext cx="10515600" cy="1197861"/>
          </a:xfrm>
        </p:spPr>
        <p:txBody>
          <a:bodyPr/>
          <a:lstStyle/>
          <a:p>
            <a:pPr algn="ctr"/>
            <a:r>
              <a:rPr lang="en-US" dirty="0"/>
              <a:t>Headings</a:t>
            </a:r>
          </a:p>
        </p:txBody>
      </p:sp>
      <p:sp>
        <p:nvSpPr>
          <p:cNvPr id="3" name="Content Placeholder 2"/>
          <p:cNvSpPr>
            <a:spLocks noGrp="1"/>
          </p:cNvSpPr>
          <p:nvPr>
            <p:ph idx="1"/>
          </p:nvPr>
        </p:nvSpPr>
        <p:spPr>
          <a:xfrm>
            <a:off x="838200" y="978195"/>
            <a:ext cx="10515600" cy="5299942"/>
          </a:xfrm>
        </p:spPr>
        <p:txBody>
          <a:bodyPr>
            <a:normAutofit fontScale="97500" lnSpcReduction="10000"/>
          </a:bodyPr>
          <a:lstStyle/>
          <a:p>
            <a:r>
              <a:rPr lang="en-US" i="1" dirty="0"/>
              <a:t>Formats 4.1.1: </a:t>
            </a:r>
            <a:r>
              <a:rPr lang="en-US" dirty="0"/>
              <a:t>Print books use various methods to distinguish headings: different fonts and font sizes, color, placement on the page, etc. </a:t>
            </a:r>
            <a:r>
              <a:rPr lang="en-US" b="1" dirty="0"/>
              <a:t>Just as print headings provide a hierarchy structure of levels, an effort should be made to achieve the same type of structure in braille. </a:t>
            </a:r>
            <a:r>
              <a:rPr lang="en-US" dirty="0"/>
              <a:t>This is done after a careful examination of headings in the table of contents and the body of the text. </a:t>
            </a:r>
            <a:r>
              <a:rPr lang="en-US" b="1" dirty="0"/>
              <a:t>It is important to be consistent in the treatment of similar print headings throughout the entire transcription. </a:t>
            </a:r>
          </a:p>
          <a:p>
            <a:r>
              <a:rPr lang="en-US" i="1" dirty="0"/>
              <a:t>Formats 4.1.2: </a:t>
            </a:r>
            <a:r>
              <a:rPr lang="en-US" dirty="0"/>
              <a:t>Headings are one of the most important ways a reader obtains information about the print format of material being presented on the braille page. Headings denote hierarchy, and by doing a quick finger scan one can quickly move to pertinent sections... (Read further in </a:t>
            </a:r>
            <a:r>
              <a:rPr lang="en-US" i="1" dirty="0"/>
              <a:t>Formats.</a:t>
            </a:r>
            <a:r>
              <a:rPr lang="en-US" dirty="0"/>
              <a:t>)</a:t>
            </a:r>
          </a:p>
          <a:p>
            <a:r>
              <a:rPr lang="en-US" dirty="0">
                <a:sym typeface="+mn-ea"/>
              </a:rPr>
              <a:t>NIMAS files capture the print heading hierarchy. Transcribers need to adjust for braille.</a:t>
            </a:r>
            <a:endParaRPr lang="en-US" dirty="0"/>
          </a:p>
          <a:p>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t>Headings </a:t>
            </a:r>
            <a:r>
              <a:rPr lang="en-US" sz="2800" i="1"/>
              <a:t>(continued)</a:t>
            </a:r>
          </a:p>
        </p:txBody>
      </p:sp>
      <p:sp>
        <p:nvSpPr>
          <p:cNvPr id="3" name="Content Placeholder 2"/>
          <p:cNvSpPr>
            <a:spLocks noGrp="1"/>
          </p:cNvSpPr>
          <p:nvPr>
            <p:ph idx="1"/>
          </p:nvPr>
        </p:nvSpPr>
        <p:spPr/>
        <p:txBody>
          <a:bodyPr>
            <a:normAutofit/>
          </a:bodyPr>
          <a:lstStyle/>
          <a:p>
            <a:r>
              <a:rPr lang="en-US" dirty="0"/>
              <a:t>Heading Hierarchy </a:t>
            </a:r>
            <a:r>
              <a:rPr lang="en-US" i="1" dirty="0"/>
              <a:t>(Formats 4.2)</a:t>
            </a:r>
            <a:endParaRPr lang="en-US" dirty="0"/>
          </a:p>
          <a:p>
            <a:pPr lvl="1"/>
            <a:r>
              <a:rPr lang="en-US" sz="2800" dirty="0"/>
              <a:t>Centered, cell 5, cell 7</a:t>
            </a:r>
          </a:p>
          <a:p>
            <a:pPr lvl="1"/>
            <a:r>
              <a:rPr lang="en-US" sz="2800" dirty="0"/>
              <a:t>Compare NIMAS heading set up with transcriber decisions.</a:t>
            </a:r>
          </a:p>
          <a:p>
            <a:pPr lvl="1"/>
            <a:r>
              <a:rPr lang="en-US" sz="2800" dirty="0"/>
              <a:t>It’s possible in Braille 2000 to set full file conversions for NIMAS generated headings. (Complex process; contact Bob Stepp if interested.)</a:t>
            </a:r>
          </a:p>
          <a:p>
            <a:pPr lvl="1"/>
            <a:r>
              <a:rPr lang="en-US" sz="2800" dirty="0"/>
              <a:t>Set up keyboard commands in Braille 2000 under Styles.</a:t>
            </a:r>
          </a:p>
          <a:p>
            <a:r>
              <a:rPr lang="en-US" dirty="0"/>
              <a:t>Transcriber will need to adjust file per </a:t>
            </a:r>
            <a:r>
              <a:rPr lang="en-US" i="1" dirty="0"/>
              <a:t>Formats 4 </a:t>
            </a:r>
            <a:r>
              <a:rPr lang="en-US" dirty="0"/>
              <a:t>for general provisions. (blank lines, boxed material, subsequent headings, etc.). </a:t>
            </a:r>
          </a:p>
          <a:p>
            <a:endParaRPr lang="en-US" dirty="0"/>
          </a:p>
          <a:p>
            <a:pPr marL="0" indent="0">
              <a:buNone/>
            </a:pP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a:extLst>
            <a:ext uri="{FF2B5EF4-FFF2-40B4-BE49-F238E27FC236}">
              <a16:creationId xmlns:a16="http://schemas.microsoft.com/office/drawing/2014/main" id="{03C734AF-8DD9-EE98-115A-3C0F8EFDE9F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A6D5648-B8B6-9959-0A3E-A2B187CC761E}"/>
              </a:ext>
            </a:extLst>
          </p:cNvPr>
          <p:cNvSpPr>
            <a:spLocks noGrp="1"/>
          </p:cNvSpPr>
          <p:nvPr>
            <p:ph type="title"/>
          </p:nvPr>
        </p:nvSpPr>
        <p:spPr>
          <a:xfrm>
            <a:off x="838200" y="747132"/>
            <a:ext cx="10515600" cy="5356488"/>
          </a:xfrm>
        </p:spPr>
        <p:txBody>
          <a:bodyPr/>
          <a:lstStyle/>
          <a:p>
            <a:pPr algn="ctr"/>
            <a:r>
              <a:rPr lang="en-US" b="1" dirty="0"/>
              <a:t>Setting Speed Braille Keys</a:t>
            </a:r>
            <a:br>
              <a:rPr lang="en-US" b="1" dirty="0"/>
            </a:br>
            <a:r>
              <a:rPr lang="en-US" b="1" dirty="0"/>
              <a:t>in Braille 2000</a:t>
            </a:r>
            <a:br>
              <a:rPr lang="en-US" b="1" dirty="0"/>
            </a:br>
            <a:endParaRPr lang="en-US" b="1" i="1" dirty="0"/>
          </a:p>
        </p:txBody>
      </p:sp>
    </p:spTree>
    <p:extLst>
      <p:ext uri="{BB962C8B-B14F-4D97-AF65-F5344CB8AC3E}">
        <p14:creationId xmlns:p14="http://schemas.microsoft.com/office/powerpoint/2010/main" val="13642521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90F74D-0E39-8457-20EF-9861B3EABAC6}"/>
              </a:ext>
            </a:extLst>
          </p:cNvPr>
          <p:cNvSpPr>
            <a:spLocks noGrp="1"/>
          </p:cNvSpPr>
          <p:nvPr>
            <p:ph type="title"/>
          </p:nvPr>
        </p:nvSpPr>
        <p:spPr/>
        <p:txBody>
          <a:bodyPr/>
          <a:lstStyle/>
          <a:p>
            <a:r>
              <a:rPr lang="en-US" dirty="0"/>
              <a:t>Setting Speed Braille Keys in Braille 2000		</a:t>
            </a:r>
          </a:p>
        </p:txBody>
      </p:sp>
      <p:sp>
        <p:nvSpPr>
          <p:cNvPr id="3" name="Content Placeholder 2">
            <a:extLst>
              <a:ext uri="{FF2B5EF4-FFF2-40B4-BE49-F238E27FC236}">
                <a16:creationId xmlns:a16="http://schemas.microsoft.com/office/drawing/2014/main" id="{B9D261DB-9D4E-43E4-EAFC-6E25D5B31199}"/>
              </a:ext>
            </a:extLst>
          </p:cNvPr>
          <p:cNvSpPr>
            <a:spLocks noGrp="1"/>
          </p:cNvSpPr>
          <p:nvPr>
            <p:ph idx="1"/>
          </p:nvPr>
        </p:nvSpPr>
        <p:spPr/>
        <p:txBody>
          <a:bodyPr>
            <a:normAutofit/>
          </a:bodyPr>
          <a:lstStyle/>
          <a:p>
            <a:r>
              <a:rPr lang="en-US" dirty="0"/>
              <a:t>View (Alt v) &gt; Speed Braille Keys (S) &gt; (popup window); Select “New”</a:t>
            </a:r>
          </a:p>
          <a:p>
            <a:r>
              <a:rPr lang="en-US" dirty="0"/>
              <a:t>Press the key or enter the chord (follow prompts on window)</a:t>
            </a:r>
          </a:p>
          <a:p>
            <a:r>
              <a:rPr lang="en-US" dirty="0"/>
              <a:t>In the next window, enter your chosen description for that key.</a:t>
            </a:r>
          </a:p>
          <a:p>
            <a:r>
              <a:rPr lang="en-US" dirty="0"/>
              <a:t>Click “Next”.</a:t>
            </a:r>
          </a:p>
          <a:p>
            <a:r>
              <a:rPr lang="en-US" dirty="0"/>
              <a:t>“Record” the actions of your Speed braille key.</a:t>
            </a:r>
          </a:p>
          <a:p>
            <a:r>
              <a:rPr lang="en-US" dirty="0"/>
              <a:t>To stop recording, press Pause/Break key or mouse-click on the blinking Recording indicator.</a:t>
            </a:r>
          </a:p>
          <a:p>
            <a:r>
              <a:rPr lang="en-US" dirty="0"/>
              <a:t>Select “current file only” or “System”; click “Finish”</a:t>
            </a:r>
          </a:p>
          <a:p>
            <a:endParaRPr lang="en-US" dirty="0"/>
          </a:p>
          <a:p>
            <a:endParaRPr lang="en-US" dirty="0"/>
          </a:p>
        </p:txBody>
      </p:sp>
    </p:spTree>
    <p:extLst>
      <p:ext uri="{BB962C8B-B14F-4D97-AF65-F5344CB8AC3E}">
        <p14:creationId xmlns:p14="http://schemas.microsoft.com/office/powerpoint/2010/main" val="16137990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a:extLst>
            <a:ext uri="{FF2B5EF4-FFF2-40B4-BE49-F238E27FC236}">
              <a16:creationId xmlns:a16="http://schemas.microsoft.com/office/drawing/2014/main" id="{88ADD1BC-1606-D665-DBBD-009D39706FE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D62747C-91A1-FB52-2D62-94A607F2D43C}"/>
              </a:ext>
            </a:extLst>
          </p:cNvPr>
          <p:cNvSpPr>
            <a:spLocks noGrp="1"/>
          </p:cNvSpPr>
          <p:nvPr>
            <p:ph type="title"/>
          </p:nvPr>
        </p:nvSpPr>
        <p:spPr>
          <a:xfrm>
            <a:off x="838200" y="365125"/>
            <a:ext cx="10515600" cy="1021715"/>
          </a:xfrm>
        </p:spPr>
        <p:txBody>
          <a:bodyPr/>
          <a:lstStyle/>
          <a:p>
            <a:pPr algn="ctr"/>
            <a:r>
              <a:rPr lang="en-US" dirty="0"/>
              <a:t>Table of Contents in Braille 2000 Video</a:t>
            </a:r>
            <a:endParaRPr lang="en-US" sz="2800" i="1" dirty="0"/>
          </a:p>
        </p:txBody>
      </p:sp>
      <p:sp>
        <p:nvSpPr>
          <p:cNvPr id="3" name="Content Placeholder 2">
            <a:extLst>
              <a:ext uri="{FF2B5EF4-FFF2-40B4-BE49-F238E27FC236}">
                <a16:creationId xmlns:a16="http://schemas.microsoft.com/office/drawing/2014/main" id="{87376DB6-8A87-7DF8-80C1-459D6E421315}"/>
              </a:ext>
            </a:extLst>
          </p:cNvPr>
          <p:cNvSpPr>
            <a:spLocks noGrp="1"/>
          </p:cNvSpPr>
          <p:nvPr>
            <p:ph idx="1"/>
          </p:nvPr>
        </p:nvSpPr>
        <p:spPr>
          <a:xfrm>
            <a:off x="838200" y="1374775"/>
            <a:ext cx="10515600" cy="4173220"/>
          </a:xfrm>
        </p:spPr>
        <p:txBody>
          <a:bodyPr>
            <a:normAutofit/>
          </a:bodyPr>
          <a:lstStyle/>
          <a:p>
            <a:r>
              <a:rPr lang="en-US" sz="3200" dirty="0"/>
              <a:t>To see a video of this setup and other tools, go to the YouTube channel Braille Tips</a:t>
            </a:r>
          </a:p>
          <a:p>
            <a:r>
              <a:rPr lang="en-US" sz="3200" dirty="0">
                <a:hlinkClick r:id="rId3"/>
              </a:rPr>
              <a:t>Braille2000 Tip - Format with </a:t>
            </a:r>
            <a:r>
              <a:rPr lang="en-US" sz="3200" dirty="0" err="1">
                <a:hlinkClick r:id="rId3"/>
              </a:rPr>
              <a:t>Speedbraille</a:t>
            </a:r>
            <a:endParaRPr lang="en-US" sz="3200" dirty="0"/>
          </a:p>
          <a:p>
            <a:r>
              <a:rPr lang="en-US" sz="3200"/>
              <a:t>Shared with permission of Jonathan Powers</a:t>
            </a:r>
          </a:p>
          <a:p>
            <a:endParaRPr lang="en-US" sz="3200" dirty="0"/>
          </a:p>
          <a:p>
            <a:endParaRPr lang="en-US" sz="11200" dirty="0">
              <a:sym typeface="+mn-ea"/>
            </a:endParaRPr>
          </a:p>
          <a:p>
            <a:endParaRPr lang="en-US" sz="9600" dirty="0"/>
          </a:p>
          <a:p>
            <a:endParaRPr lang="en-US" dirty="0"/>
          </a:p>
          <a:p>
            <a:pPr lvl="1"/>
            <a:endParaRPr lang="en-US" dirty="0"/>
          </a:p>
        </p:txBody>
      </p:sp>
    </p:spTree>
    <p:extLst>
      <p:ext uri="{BB962C8B-B14F-4D97-AF65-F5344CB8AC3E}">
        <p14:creationId xmlns:p14="http://schemas.microsoft.com/office/powerpoint/2010/main" val="41480715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5738495"/>
          </a:xfrm>
        </p:spPr>
        <p:txBody>
          <a:bodyPr/>
          <a:lstStyle/>
          <a:p>
            <a:pPr algn="ctr"/>
            <a:r>
              <a:rPr lang="en-US" b="1" dirty="0"/>
              <a:t>Tables</a:t>
            </a:r>
            <a:br>
              <a:rPr lang="en-US" b="1" dirty="0"/>
            </a:br>
            <a:r>
              <a:rPr lang="en-US" b="1" i="1" dirty="0"/>
              <a:t>(Formats Section 11)</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0"/>
            <a:ext cx="10515600" cy="1045845"/>
          </a:xfrm>
        </p:spPr>
        <p:txBody>
          <a:bodyPr/>
          <a:lstStyle/>
          <a:p>
            <a:pPr algn="ctr"/>
            <a:r>
              <a:rPr lang="en-US" dirty="0"/>
              <a:t>Tables</a:t>
            </a:r>
          </a:p>
        </p:txBody>
      </p:sp>
      <p:sp>
        <p:nvSpPr>
          <p:cNvPr id="3" name="Content Placeholder 2"/>
          <p:cNvSpPr>
            <a:spLocks noGrp="1"/>
          </p:cNvSpPr>
          <p:nvPr>
            <p:ph idx="1"/>
          </p:nvPr>
        </p:nvSpPr>
        <p:spPr>
          <a:xfrm>
            <a:off x="838200" y="889340"/>
            <a:ext cx="10515600" cy="4137660"/>
          </a:xfrm>
        </p:spPr>
        <p:txBody>
          <a:bodyPr>
            <a:noAutofit/>
          </a:bodyPr>
          <a:lstStyle/>
          <a:p>
            <a:r>
              <a:rPr lang="en-US" sz="2700" i="1" dirty="0"/>
              <a:t>Formats 11.1.1: </a:t>
            </a:r>
            <a:r>
              <a:rPr lang="en-US" sz="2700" dirty="0"/>
              <a:t>A table is an orderly arrangement of data, especially one in which the data are arranged in columns and rows in an essentially rectangular form. </a:t>
            </a:r>
          </a:p>
          <a:p>
            <a:r>
              <a:rPr lang="en-US" sz="2700" i="1" dirty="0">
                <a:sym typeface="+mn-ea"/>
              </a:rPr>
              <a:t>Formats 11.1.1 (cont.): </a:t>
            </a:r>
            <a:r>
              <a:rPr lang="en-US" sz="2700" dirty="0"/>
              <a:t>Tables are transcribed as they are in print if possible and alternate methods are used when that is not possible. </a:t>
            </a:r>
            <a:r>
              <a:rPr lang="en-US" sz="2700" b="1" dirty="0"/>
              <a:t>Clarity for the reader, intended use, and the information contained in a table are all considered when selecting an alternative table format.</a:t>
            </a:r>
          </a:p>
          <a:p>
            <a:r>
              <a:rPr lang="en-US" sz="2700" dirty="0"/>
              <a:t>NIMAS files include the table formatting found in the print book. However, the braille transcriber may need to adapt this formatting or provide another alternative to best meet the needs of the student. </a:t>
            </a:r>
          </a:p>
          <a:p>
            <a:r>
              <a:rPr lang="en-US" sz="2700" dirty="0"/>
              <a:t>See </a:t>
            </a:r>
            <a:r>
              <a:rPr lang="en-US" sz="2700" i="1" dirty="0"/>
              <a:t>Formats 11 </a:t>
            </a:r>
            <a:r>
              <a:rPr lang="en-US" sz="2700" dirty="0"/>
              <a:t>for definitions of table features and types.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Tables </a:t>
            </a:r>
            <a:r>
              <a:rPr lang="en-US" sz="2800" i="1" dirty="0"/>
              <a:t>(continued)</a:t>
            </a:r>
          </a:p>
        </p:txBody>
      </p:sp>
      <p:sp>
        <p:nvSpPr>
          <p:cNvPr id="3" name="Content Placeholder 2"/>
          <p:cNvSpPr>
            <a:spLocks noGrp="1"/>
          </p:cNvSpPr>
          <p:nvPr>
            <p:ph idx="1"/>
          </p:nvPr>
        </p:nvSpPr>
        <p:spPr/>
        <p:txBody>
          <a:bodyPr>
            <a:normAutofit fontScale="92500" lnSpcReduction="10000"/>
          </a:bodyPr>
          <a:lstStyle/>
          <a:p>
            <a:r>
              <a:rPr lang="en-US" dirty="0"/>
              <a:t>Because of vast differences in artistic layout of print texts, either translator (</a:t>
            </a:r>
            <a:r>
              <a:rPr lang="en-US" dirty="0" err="1"/>
              <a:t>BrailleBlaster</a:t>
            </a:r>
            <a:r>
              <a:rPr lang="en-US" dirty="0"/>
              <a:t> &amp; Braille 2000) will at times “read” print material as a table that is not actually a table. In this case, you may simply need to use direct entry &amp; editing.</a:t>
            </a:r>
          </a:p>
          <a:p>
            <a:r>
              <a:rPr lang="en-US" dirty="0"/>
              <a:t>Depending on xml tagging and conversion software (BB to B2000 or B2000 direct import), NIMAS generated table information may or may not be usable.</a:t>
            </a:r>
          </a:p>
          <a:p>
            <a:r>
              <a:rPr lang="en-US" dirty="0"/>
              <a:t>Braille 2000 conversion from NIMAS shows tables and lists in colored shading. Individual items inside colored shading can not be changed.</a:t>
            </a:r>
          </a:p>
          <a:p>
            <a:r>
              <a:rPr lang="en-US" dirty="0"/>
              <a:t>How to “Edit as plain text” if you need to reformat table: Highlight selected lines &gt; Edit &gt; As plain text &gt; Enter</a:t>
            </a:r>
          </a:p>
          <a:p>
            <a:pPr marL="0" indent="0">
              <a:buNone/>
            </a:pPr>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Types of Tables</a:t>
            </a:r>
            <a:endParaRPr lang="en-US" sz="2800" i="1" dirty="0"/>
          </a:p>
        </p:txBody>
      </p:sp>
      <p:sp>
        <p:nvSpPr>
          <p:cNvPr id="3" name="Content Placeholder 2"/>
          <p:cNvSpPr>
            <a:spLocks noGrp="1"/>
          </p:cNvSpPr>
          <p:nvPr>
            <p:ph idx="1"/>
          </p:nvPr>
        </p:nvSpPr>
        <p:spPr/>
        <p:txBody>
          <a:bodyPr>
            <a:normAutofit/>
          </a:bodyPr>
          <a:lstStyle/>
          <a:p>
            <a:r>
              <a:rPr lang="en-US" dirty="0"/>
              <a:t>Examples of some table formats:</a:t>
            </a:r>
          </a:p>
          <a:p>
            <a:pPr lvl="1"/>
            <a:r>
              <a:rPr lang="en-US" sz="2800" dirty="0">
                <a:sym typeface="+mn-ea"/>
              </a:rPr>
              <a:t>Basic</a:t>
            </a:r>
            <a:endParaRPr lang="en-US" sz="2800" dirty="0"/>
          </a:p>
          <a:p>
            <a:pPr lvl="1"/>
            <a:r>
              <a:rPr lang="en-US" sz="2800" dirty="0">
                <a:sym typeface="+mn-ea"/>
              </a:rPr>
              <a:t>Keyed Column Headings and/or Row Headings</a:t>
            </a:r>
            <a:endParaRPr lang="en-US" sz="2800" dirty="0"/>
          </a:p>
          <a:p>
            <a:pPr lvl="1"/>
            <a:r>
              <a:rPr lang="en-US" sz="2800" dirty="0">
                <a:sym typeface="+mn-ea"/>
              </a:rPr>
              <a:t>Wide Tables: Listed Table Format</a:t>
            </a:r>
            <a:endParaRPr lang="en-US" sz="2800" dirty="0"/>
          </a:p>
          <a:p>
            <a:pPr lvl="1"/>
            <a:r>
              <a:rPr lang="en-US" sz="2800" dirty="0">
                <a:sym typeface="+mn-ea"/>
              </a:rPr>
              <a:t>Stairstep Format</a:t>
            </a:r>
          </a:p>
          <a:p>
            <a:pPr lvl="1"/>
            <a:r>
              <a:rPr lang="en-US" sz="2800" dirty="0">
                <a:sym typeface="+mn-ea"/>
              </a:rPr>
              <a:t>Wide Tables: Facing Pages</a:t>
            </a:r>
          </a:p>
          <a:p>
            <a:pPr lvl="1"/>
            <a:endParaRPr lang="en-US" sz="2800" dirty="0"/>
          </a:p>
          <a:p>
            <a:pPr marL="0" indent="0">
              <a:buNone/>
            </a:pPr>
            <a:endParaRPr lang="en-US" dirty="0"/>
          </a:p>
          <a:p>
            <a:pPr lvl="1"/>
            <a:endParaRPr lang="en-US" dirty="0"/>
          </a:p>
          <a:p>
            <a:pPr marL="457200" lvl="1" indent="0">
              <a:buNone/>
            </a:pPr>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5106A3-BC36-9C3E-A294-E95C909B5573}"/>
              </a:ext>
            </a:extLst>
          </p:cNvPr>
          <p:cNvSpPr>
            <a:spLocks noGrp="1"/>
          </p:cNvSpPr>
          <p:nvPr>
            <p:ph type="title"/>
          </p:nvPr>
        </p:nvSpPr>
        <p:spPr/>
        <p:txBody>
          <a:bodyPr/>
          <a:lstStyle/>
          <a:p>
            <a:pPr algn="ctr"/>
            <a:r>
              <a:rPr lang="en-US" dirty="0"/>
              <a:t>DEMO Overview</a:t>
            </a:r>
          </a:p>
        </p:txBody>
      </p:sp>
      <p:sp>
        <p:nvSpPr>
          <p:cNvPr id="3" name="Content Placeholder 2">
            <a:extLst>
              <a:ext uri="{FF2B5EF4-FFF2-40B4-BE49-F238E27FC236}">
                <a16:creationId xmlns:a16="http://schemas.microsoft.com/office/drawing/2014/main" id="{58F77350-8D82-50E0-C8AB-3F216102AAEE}"/>
              </a:ext>
            </a:extLst>
          </p:cNvPr>
          <p:cNvSpPr>
            <a:spLocks noGrp="1"/>
          </p:cNvSpPr>
          <p:nvPr>
            <p:ph idx="1"/>
          </p:nvPr>
        </p:nvSpPr>
        <p:spPr/>
        <p:txBody>
          <a:bodyPr>
            <a:normAutofit/>
          </a:bodyPr>
          <a:lstStyle/>
          <a:p>
            <a:r>
              <a:rPr lang="en-US" sz="3200" dirty="0"/>
              <a:t>Explore Braille 2000 features for editing and formatting:</a:t>
            </a:r>
          </a:p>
          <a:p>
            <a:pPr lvl="1"/>
            <a:r>
              <a:rPr lang="en-US" sz="3200" dirty="0"/>
              <a:t>Setting up Subsequent Volumes</a:t>
            </a:r>
          </a:p>
          <a:p>
            <a:pPr lvl="1"/>
            <a:r>
              <a:rPr lang="en-US" sz="3200" dirty="0"/>
              <a:t>Headings</a:t>
            </a:r>
          </a:p>
          <a:p>
            <a:pPr lvl="1"/>
            <a:r>
              <a:rPr lang="en-US" sz="3200" dirty="0"/>
              <a:t>Setting up Speed Braille Keys</a:t>
            </a:r>
          </a:p>
          <a:p>
            <a:pPr lvl="1"/>
            <a:r>
              <a:rPr lang="en-US" sz="3200" dirty="0"/>
              <a:t>Tables</a:t>
            </a:r>
          </a:p>
        </p:txBody>
      </p:sp>
    </p:spTree>
    <p:extLst>
      <p:ext uri="{BB962C8B-B14F-4D97-AF65-F5344CB8AC3E}">
        <p14:creationId xmlns:p14="http://schemas.microsoft.com/office/powerpoint/2010/main" val="18773977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a:extLst>
            <a:ext uri="{FF2B5EF4-FFF2-40B4-BE49-F238E27FC236}">
              <a16:creationId xmlns:a16="http://schemas.microsoft.com/office/drawing/2014/main" id="{813AADD7-58C2-AF52-6392-EEA9AC73FC6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6E23FF9-A549-7D10-0916-244CF6076E25}"/>
              </a:ext>
            </a:extLst>
          </p:cNvPr>
          <p:cNvSpPr>
            <a:spLocks noGrp="1"/>
          </p:cNvSpPr>
          <p:nvPr>
            <p:ph type="title"/>
          </p:nvPr>
        </p:nvSpPr>
        <p:spPr/>
        <p:txBody>
          <a:bodyPr/>
          <a:lstStyle/>
          <a:p>
            <a:pPr algn="ctr"/>
            <a:r>
              <a:rPr lang="en-US" dirty="0"/>
              <a:t>Recap</a:t>
            </a:r>
          </a:p>
        </p:txBody>
      </p:sp>
      <p:sp>
        <p:nvSpPr>
          <p:cNvPr id="3" name="Content Placeholder 2">
            <a:extLst>
              <a:ext uri="{FF2B5EF4-FFF2-40B4-BE49-F238E27FC236}">
                <a16:creationId xmlns:a16="http://schemas.microsoft.com/office/drawing/2014/main" id="{E28F7B03-D628-6311-E17F-8D6AD1FC241E}"/>
              </a:ext>
            </a:extLst>
          </p:cNvPr>
          <p:cNvSpPr>
            <a:spLocks noGrp="1"/>
          </p:cNvSpPr>
          <p:nvPr>
            <p:ph idx="1"/>
          </p:nvPr>
        </p:nvSpPr>
        <p:spPr/>
        <p:txBody>
          <a:bodyPr>
            <a:normAutofit/>
          </a:bodyPr>
          <a:lstStyle/>
          <a:p>
            <a:r>
              <a:rPr lang="en-US" sz="3200" dirty="0"/>
              <a:t>Explore Braille 2000 features for editing and formatting:</a:t>
            </a:r>
          </a:p>
          <a:p>
            <a:pPr lvl="1"/>
            <a:r>
              <a:rPr lang="en-US" sz="3200" dirty="0"/>
              <a:t>Setting up Subsequent Volumes</a:t>
            </a:r>
          </a:p>
          <a:p>
            <a:pPr lvl="1"/>
            <a:r>
              <a:rPr lang="en-US" sz="3200" dirty="0"/>
              <a:t>Headings</a:t>
            </a:r>
          </a:p>
          <a:p>
            <a:pPr lvl="1"/>
            <a:r>
              <a:rPr lang="en-US" sz="3200" dirty="0"/>
              <a:t>Setting Up Speed Braille Keys</a:t>
            </a:r>
          </a:p>
          <a:p>
            <a:pPr lvl="1"/>
            <a:r>
              <a:rPr lang="en-US" sz="3200" dirty="0"/>
              <a:t>Tables</a:t>
            </a:r>
          </a:p>
        </p:txBody>
      </p:sp>
    </p:spTree>
    <p:extLst>
      <p:ext uri="{BB962C8B-B14F-4D97-AF65-F5344CB8AC3E}">
        <p14:creationId xmlns:p14="http://schemas.microsoft.com/office/powerpoint/2010/main" val="39415763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14195"/>
            <a:ext cx="9144000" cy="2387600"/>
          </a:xfrm>
        </p:spPr>
        <p:txBody>
          <a:bodyPr/>
          <a:lstStyle/>
          <a:p>
            <a:r>
              <a:rPr lang="en-US" dirty="0">
                <a:solidFill>
                  <a:srgbClr val="9E0000"/>
                </a:solidFill>
              </a:rPr>
              <a:t>Q&amp;A?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3AA7E1-6123-7E25-7B22-89D9FC29EDC6}"/>
              </a:ext>
            </a:extLst>
          </p:cNvPr>
          <p:cNvSpPr>
            <a:spLocks noGrp="1"/>
          </p:cNvSpPr>
          <p:nvPr>
            <p:ph type="title"/>
          </p:nvPr>
        </p:nvSpPr>
        <p:spPr/>
        <p:txBody>
          <a:bodyPr/>
          <a:lstStyle/>
          <a:p>
            <a:r>
              <a:rPr lang="en-US" dirty="0"/>
              <a:t>Coming Up!</a:t>
            </a:r>
          </a:p>
        </p:txBody>
      </p:sp>
      <p:sp>
        <p:nvSpPr>
          <p:cNvPr id="3" name="Content Placeholder 2">
            <a:extLst>
              <a:ext uri="{FF2B5EF4-FFF2-40B4-BE49-F238E27FC236}">
                <a16:creationId xmlns:a16="http://schemas.microsoft.com/office/drawing/2014/main" id="{D795AED5-94AE-56E2-B041-5B07B13DAD3D}"/>
              </a:ext>
            </a:extLst>
          </p:cNvPr>
          <p:cNvSpPr>
            <a:spLocks noGrp="1"/>
          </p:cNvSpPr>
          <p:nvPr>
            <p:ph idx="1"/>
          </p:nvPr>
        </p:nvSpPr>
        <p:spPr/>
        <p:txBody>
          <a:bodyPr/>
          <a:lstStyle/>
          <a:p>
            <a:pPr marL="0" indent="0" fontAlgn="base">
              <a:buNone/>
            </a:pPr>
            <a:r>
              <a:rPr lang="en-US" b="1" dirty="0"/>
              <a:t>all sessions at 2pm Eastern</a:t>
            </a:r>
            <a:endParaRPr lang="en-US" dirty="0"/>
          </a:p>
          <a:p>
            <a:r>
              <a:rPr lang="en-US" dirty="0"/>
              <a:t>Session 5: Math and alphabetic references (Tuesday, July 14</a:t>
            </a:r>
            <a:r>
              <a:rPr lang="en-US" baseline="30000" dirty="0"/>
              <a:t>th</a:t>
            </a:r>
            <a:r>
              <a:rPr lang="en-US" dirty="0"/>
              <a:t>) </a:t>
            </a:r>
          </a:p>
          <a:p>
            <a:r>
              <a:rPr lang="en-US" dirty="0"/>
              <a:t>Session 6: </a:t>
            </a:r>
            <a:r>
              <a:rPr lang="en-US" dirty="0" err="1"/>
              <a:t>eBraille</a:t>
            </a:r>
            <a:r>
              <a:rPr lang="en-US" dirty="0"/>
              <a:t> conversion and Q&amp;A (Tuesday, July 21</a:t>
            </a:r>
            <a:r>
              <a:rPr lang="en-US" baseline="30000" dirty="0"/>
              <a:t>st</a:t>
            </a:r>
            <a:r>
              <a:rPr lang="en-US" dirty="0"/>
              <a:t>)</a:t>
            </a:r>
          </a:p>
          <a:p>
            <a:pPr marL="0" indent="0">
              <a:buNone/>
            </a:pPr>
            <a:endParaRPr lang="en-US" dirty="0"/>
          </a:p>
        </p:txBody>
      </p:sp>
    </p:spTree>
    <p:extLst>
      <p:ext uri="{BB962C8B-B14F-4D97-AF65-F5344CB8AC3E}">
        <p14:creationId xmlns:p14="http://schemas.microsoft.com/office/powerpoint/2010/main" val="248957194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8403F4-1599-C28B-61BC-F0F368C30C32}"/>
              </a:ext>
            </a:extLst>
          </p:cNvPr>
          <p:cNvSpPr>
            <a:spLocks noGrp="1"/>
          </p:cNvSpPr>
          <p:nvPr>
            <p:ph type="title"/>
          </p:nvPr>
        </p:nvSpPr>
        <p:spPr/>
        <p:txBody>
          <a:bodyPr/>
          <a:lstStyle/>
          <a:p>
            <a:r>
              <a:rPr lang="en-US" dirty="0"/>
              <a:t>Exit Survey</a:t>
            </a:r>
          </a:p>
        </p:txBody>
      </p:sp>
      <p:pic>
        <p:nvPicPr>
          <p:cNvPr id="5" name="Content Placeholder 4" descr="Exit Survey QR code">
            <a:extLst>
              <a:ext uri="{FF2B5EF4-FFF2-40B4-BE49-F238E27FC236}">
                <a16:creationId xmlns:a16="http://schemas.microsoft.com/office/drawing/2014/main" id="{1B0FCFAA-DE5B-E679-74D3-DC761C65F94C}"/>
              </a:ext>
            </a:extLst>
          </p:cNvPr>
          <p:cNvPicPr>
            <a:picLocks noGrp="1" noChangeAspect="1"/>
          </p:cNvPicPr>
          <p:nvPr>
            <p:ph idx="1"/>
          </p:nvPr>
        </p:nvPicPr>
        <p:blipFill>
          <a:blip r:embed="rId2"/>
          <a:stretch>
            <a:fillRect/>
          </a:stretch>
        </p:blipFill>
        <p:spPr>
          <a:xfrm>
            <a:off x="3903179" y="1589399"/>
            <a:ext cx="4385641" cy="4385641"/>
          </a:xfrm>
          <a:prstGeom prst="rect">
            <a:avLst/>
          </a:prstGeom>
        </p:spPr>
      </p:pic>
    </p:spTree>
    <p:extLst>
      <p:ext uri="{BB962C8B-B14F-4D97-AF65-F5344CB8AC3E}">
        <p14:creationId xmlns:p14="http://schemas.microsoft.com/office/powerpoint/2010/main" val="2816337828"/>
      </p:ext>
    </p:extLst>
  </p:cSld>
  <p:clrMapOvr>
    <a:masterClrMapping/>
  </p:clrMapOvr>
</p:sld>
</file>

<file path=ppt/theme/theme1.xml><?xml version="1.0" encoding="utf-8"?>
<a:theme xmlns:a="http://schemas.openxmlformats.org/drawingml/2006/main" name="NIMAC PPT Template">
  <a:themeElements>
    <a:clrScheme name="Custom 1">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FF0000"/>
      </a:hlink>
      <a:folHlink>
        <a:srgbClr val="7030A0"/>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NIMAC PPT Template</Template>
  <TotalTime>3242</TotalTime>
  <Words>994</Words>
  <Application>Microsoft Office PowerPoint</Application>
  <PresentationFormat>Widescreen</PresentationFormat>
  <Paragraphs>107</Paragraphs>
  <Slides>21</Slides>
  <Notes>19</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21</vt:i4>
      </vt:variant>
    </vt:vector>
  </HeadingPairs>
  <TitlesOfParts>
    <vt:vector size="27" baseType="lpstr">
      <vt:lpstr>Aptos</vt:lpstr>
      <vt:lpstr>Aptos Display</vt:lpstr>
      <vt:lpstr>Arial</vt:lpstr>
      <vt:lpstr>Calibri</vt:lpstr>
      <vt:lpstr>Segoe UI</vt:lpstr>
      <vt:lpstr>NIMAC PPT Template</vt:lpstr>
      <vt:lpstr>Braille 2000: NIMAS Textbook Transcription from Start to Finish</vt:lpstr>
      <vt:lpstr>Braille 2000 Session 4: Headings, Tables, and Speed Braille Keys</vt:lpstr>
      <vt:lpstr>Day 4 Overview</vt:lpstr>
      <vt:lpstr>Learning Objectives</vt:lpstr>
      <vt:lpstr>Setting Up Subsequent Volumes  </vt:lpstr>
      <vt:lpstr>Setting Up Subsequent Volume(s)</vt:lpstr>
      <vt:lpstr>Headings (Formats Section 4)</vt:lpstr>
      <vt:lpstr>Headings</vt:lpstr>
      <vt:lpstr>Headings (continued)</vt:lpstr>
      <vt:lpstr>Setting Speed Braille Keys in Braille 2000 </vt:lpstr>
      <vt:lpstr>Setting Speed Braille Keys in Braille 2000  </vt:lpstr>
      <vt:lpstr>Table of Contents in Braille 2000 Video</vt:lpstr>
      <vt:lpstr>Tables (Formats Section 11)</vt:lpstr>
      <vt:lpstr>Tables</vt:lpstr>
      <vt:lpstr>Tables (continued)</vt:lpstr>
      <vt:lpstr>Types of Tables</vt:lpstr>
      <vt:lpstr>DEMO Overview</vt:lpstr>
      <vt:lpstr>Recap</vt:lpstr>
      <vt:lpstr>Q&amp;A?</vt:lpstr>
      <vt:lpstr>Coming Up!</vt:lpstr>
      <vt:lpstr>Exit Survey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Anthony D. Jones</dc:creator>
  <cp:lastModifiedBy>Liz Schaller</cp:lastModifiedBy>
  <cp:revision>239</cp:revision>
  <dcterms:created xsi:type="dcterms:W3CDTF">2022-02-08T18:54:00Z</dcterms:created>
  <dcterms:modified xsi:type="dcterms:W3CDTF">2026-07-07T19:38:19Z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817ADE0E9DD64EBD8BEB66683F6B680B</vt:lpwstr>
  </property>
  <property fmtid="{D5CDD505-2E9C-101B-9397-08002B2CF9AE}" pid="3" name="KSOProductBuildVer">
    <vt:lpwstr>1033-11.2.0.11130</vt:lpwstr>
  </property>
</Properties>
</file>