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0"/>
  </p:notesMasterIdLst>
  <p:sldIdLst>
    <p:sldId id="823" r:id="rId2"/>
    <p:sldId id="825" r:id="rId3"/>
    <p:sldId id="832" r:id="rId4"/>
    <p:sldId id="837" r:id="rId5"/>
    <p:sldId id="824" r:id="rId6"/>
    <p:sldId id="820" r:id="rId7"/>
    <p:sldId id="834" r:id="rId8"/>
    <p:sldId id="859" r:id="rId9"/>
    <p:sldId id="860" r:id="rId10"/>
    <p:sldId id="861" r:id="rId11"/>
    <p:sldId id="863" r:id="rId12"/>
    <p:sldId id="864" r:id="rId13"/>
    <p:sldId id="858" r:id="rId14"/>
    <p:sldId id="865" r:id="rId15"/>
    <p:sldId id="866" r:id="rId16"/>
    <p:sldId id="867" r:id="rId17"/>
    <p:sldId id="819" r:id="rId18"/>
    <p:sldId id="814" r:id="rId19"/>
    <p:sldId id="868" r:id="rId20"/>
    <p:sldId id="818" r:id="rId21"/>
    <p:sldId id="817" r:id="rId22"/>
    <p:sldId id="840" r:id="rId23"/>
    <p:sldId id="835" r:id="rId24"/>
    <p:sldId id="869" r:id="rId25"/>
    <p:sldId id="822" r:id="rId26"/>
    <p:sldId id="833" r:id="rId27"/>
    <p:sldId id="829" r:id="rId28"/>
    <p:sldId id="830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duction" id="{655377E8-C47C-4916-90D4-C4BDD5A8F8D5}">
          <p14:sldIdLst>
            <p14:sldId id="823"/>
            <p14:sldId id="825"/>
            <p14:sldId id="832"/>
            <p14:sldId id="837"/>
            <p14:sldId id="824"/>
            <p14:sldId id="820"/>
          </p14:sldIdLst>
        </p14:section>
        <p14:section name="NimPro" id="{DB9E7CB3-8B83-49B3-8259-21A7775F9140}">
          <p14:sldIdLst>
            <p14:sldId id="834"/>
            <p14:sldId id="859"/>
            <p14:sldId id="860"/>
            <p14:sldId id="861"/>
            <p14:sldId id="863"/>
            <p14:sldId id="864"/>
          </p14:sldIdLst>
        </p14:section>
        <p14:section name="DBT" id="{3BD414F8-76E4-4070-BD49-190E08C7618C}">
          <p14:sldIdLst>
            <p14:sldId id="858"/>
            <p14:sldId id="865"/>
            <p14:sldId id="866"/>
            <p14:sldId id="867"/>
          </p14:sldIdLst>
        </p14:section>
        <p14:section name="Codes and Styles" id="{F6C233D3-0827-46CE-B886-CF82EF84038F}">
          <p14:sldIdLst>
            <p14:sldId id="819"/>
            <p14:sldId id="814"/>
            <p14:sldId id="868"/>
            <p14:sldId id="818"/>
            <p14:sldId id="817"/>
          </p14:sldIdLst>
        </p14:section>
        <p14:section name="Learning tables" id="{4586F2C9-5F14-47DD-AC78-430531084D77}">
          <p14:sldIdLst>
            <p14:sldId id="840"/>
            <p14:sldId id="835"/>
            <p14:sldId id="869"/>
            <p14:sldId id="822"/>
            <p14:sldId id="833"/>
            <p14:sldId id="829"/>
            <p14:sldId id="83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ED4BB57-ABFA-D9B9-2191-245B76C458B4}" name="Liz Schaller" initials="LS" userId="S::eschaller@aph.org::30b29885-92e7-4225-8e13-87a497eb2d25" providerId="AD"/>
  <p188:author id="{F72ADF71-FE86-883E-D296-AF1A38F5FBBF}" name="Stacy Fontenot" initials="SF" userId="41cc620c691f2369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618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120FB62-99FB-4155-9080-F7908C36AC64}" v="4" dt="2026-06-10T13:47:27.77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86246" autoAdjust="0"/>
  </p:normalViewPr>
  <p:slideViewPr>
    <p:cSldViewPr snapToGrid="0">
      <p:cViewPr varScale="1">
        <p:scale>
          <a:sx n="95" d="100"/>
          <a:sy n="95" d="100"/>
        </p:scale>
        <p:origin x="113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37" Type="http://schemas.microsoft.com/office/2018/10/relationships/authors" Target="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microsoft.com/office/2016/11/relationships/changesInfo" Target="changesInfos/changesInfo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acy Fontenot" userId="41cc620c691f2369" providerId="LiveId" clId="{49066DC1-395C-426B-9C9C-5AB6036DB871}"/>
    <pc:docChg chg="undo redo custSel addSld delSld modSld sldOrd addSection delSection modSection">
      <pc:chgData name="Stacy Fontenot" userId="41cc620c691f2369" providerId="LiveId" clId="{49066DC1-395C-426B-9C9C-5AB6036DB871}" dt="2026-06-10T13:49:08.368" v="18218" actId="20577"/>
      <pc:docMkLst>
        <pc:docMk/>
      </pc:docMkLst>
      <pc:sldChg chg="addSp delSp modSp mod">
        <pc:chgData name="Stacy Fontenot" userId="41cc620c691f2369" providerId="LiveId" clId="{49066DC1-395C-426B-9C9C-5AB6036DB871}" dt="2026-06-05T01:35:28.574" v="17985" actId="20577"/>
        <pc:sldMkLst>
          <pc:docMk/>
          <pc:sldMk cId="1293683997" sldId="814"/>
        </pc:sldMkLst>
        <pc:spChg chg="mod">
          <ac:chgData name="Stacy Fontenot" userId="41cc620c691f2369" providerId="LiveId" clId="{49066DC1-395C-426B-9C9C-5AB6036DB871}" dt="2026-05-20T17:29:28.089" v="8671" actId="20577"/>
          <ac:spMkLst>
            <pc:docMk/>
            <pc:sldMk cId="1293683997" sldId="814"/>
            <ac:spMk id="2" creationId="{7234FC9F-9BCF-2E24-BB5E-6BB691570F35}"/>
          </ac:spMkLst>
        </pc:spChg>
        <pc:spChg chg="add mod">
          <ac:chgData name="Stacy Fontenot" userId="41cc620c691f2369" providerId="LiveId" clId="{49066DC1-395C-426B-9C9C-5AB6036DB871}" dt="2026-06-05T01:35:28.574" v="17985" actId="20577"/>
          <ac:spMkLst>
            <pc:docMk/>
            <pc:sldMk cId="1293683997" sldId="814"/>
            <ac:spMk id="6" creationId="{3098627A-5721-42E6-0838-920C68CFA674}"/>
          </ac:spMkLst>
        </pc:spChg>
      </pc:sldChg>
      <pc:sldChg chg="modSp mod">
        <pc:chgData name="Stacy Fontenot" userId="41cc620c691f2369" providerId="LiveId" clId="{49066DC1-395C-426B-9C9C-5AB6036DB871}" dt="2026-05-21T22:18:19.290" v="16414" actId="15"/>
        <pc:sldMkLst>
          <pc:docMk/>
          <pc:sldMk cId="2142092507" sldId="817"/>
        </pc:sldMkLst>
        <pc:spChg chg="mod">
          <ac:chgData name="Stacy Fontenot" userId="41cc620c691f2369" providerId="LiveId" clId="{49066DC1-395C-426B-9C9C-5AB6036DB871}" dt="2026-05-21T22:04:41.495" v="15414" actId="20577"/>
          <ac:spMkLst>
            <pc:docMk/>
            <pc:sldMk cId="2142092507" sldId="817"/>
            <ac:spMk id="2" creationId="{A0F35F34-C4D6-0287-2330-6CCD7264C2AD}"/>
          </ac:spMkLst>
        </pc:spChg>
        <pc:spChg chg="mod">
          <ac:chgData name="Stacy Fontenot" userId="41cc620c691f2369" providerId="LiveId" clId="{49066DC1-395C-426B-9C9C-5AB6036DB871}" dt="2026-05-21T22:18:19.290" v="16414" actId="15"/>
          <ac:spMkLst>
            <pc:docMk/>
            <pc:sldMk cId="2142092507" sldId="817"/>
            <ac:spMk id="3" creationId="{FC3BD5FE-3760-8813-E3C6-EEF423DE3307}"/>
          </ac:spMkLst>
        </pc:spChg>
      </pc:sldChg>
      <pc:sldChg chg="modSp mod">
        <pc:chgData name="Stacy Fontenot" userId="41cc620c691f2369" providerId="LiveId" clId="{49066DC1-395C-426B-9C9C-5AB6036DB871}" dt="2026-05-21T22:16:57.661" v="16351" actId="20577"/>
        <pc:sldMkLst>
          <pc:docMk/>
          <pc:sldMk cId="1344453752" sldId="818"/>
        </pc:sldMkLst>
        <pc:spChg chg="mod">
          <ac:chgData name="Stacy Fontenot" userId="41cc620c691f2369" providerId="LiveId" clId="{49066DC1-395C-426B-9C9C-5AB6036DB871}" dt="2026-05-20T17:29:47.140" v="8695" actId="20577"/>
          <ac:spMkLst>
            <pc:docMk/>
            <pc:sldMk cId="1344453752" sldId="818"/>
            <ac:spMk id="2" creationId="{C6B85D9D-E12C-479D-8F1C-477555E138A2}"/>
          </ac:spMkLst>
        </pc:spChg>
        <pc:spChg chg="mod">
          <ac:chgData name="Stacy Fontenot" userId="41cc620c691f2369" providerId="LiveId" clId="{49066DC1-395C-426B-9C9C-5AB6036DB871}" dt="2026-05-21T22:16:57.661" v="16351" actId="20577"/>
          <ac:spMkLst>
            <pc:docMk/>
            <pc:sldMk cId="1344453752" sldId="818"/>
            <ac:spMk id="3" creationId="{B552B20D-EEA1-A0A5-B7B9-8539317A2B05}"/>
          </ac:spMkLst>
        </pc:spChg>
      </pc:sldChg>
      <pc:sldChg chg="addSp delSp modSp mod ord modClrScheme chgLayout">
        <pc:chgData name="Stacy Fontenot" userId="41cc620c691f2369" providerId="LiveId" clId="{49066DC1-395C-426B-9C9C-5AB6036DB871}" dt="2026-05-21T22:03:27.193" v="15350" actId="20577"/>
        <pc:sldMkLst>
          <pc:docMk/>
          <pc:sldMk cId="2349712238" sldId="819"/>
        </pc:sldMkLst>
        <pc:spChg chg="add mod ord">
          <ac:chgData name="Stacy Fontenot" userId="41cc620c691f2369" providerId="LiveId" clId="{49066DC1-395C-426B-9C9C-5AB6036DB871}" dt="2026-05-21T22:03:27.193" v="15350" actId="20577"/>
          <ac:spMkLst>
            <pc:docMk/>
            <pc:sldMk cId="2349712238" sldId="819"/>
            <ac:spMk id="4" creationId="{65616E4B-8A05-D641-B9BA-D02103938B99}"/>
          </ac:spMkLst>
        </pc:spChg>
      </pc:sldChg>
      <pc:sldChg chg="modSp mod">
        <pc:chgData name="Stacy Fontenot" userId="41cc620c691f2369" providerId="LiveId" clId="{49066DC1-395C-426B-9C9C-5AB6036DB871}" dt="2026-06-10T13:36:44.826" v="18019" actId="20577"/>
        <pc:sldMkLst>
          <pc:docMk/>
          <pc:sldMk cId="677047499" sldId="820"/>
        </pc:sldMkLst>
        <pc:spChg chg="mod">
          <ac:chgData name="Stacy Fontenot" userId="41cc620c691f2369" providerId="LiveId" clId="{49066DC1-395C-426B-9C9C-5AB6036DB871}" dt="2026-06-10T13:36:44.826" v="18019" actId="20577"/>
          <ac:spMkLst>
            <pc:docMk/>
            <pc:sldMk cId="677047499" sldId="820"/>
            <ac:spMk id="3" creationId="{B9FC8421-CF62-EAAE-37A3-3DCF85341AC0}"/>
          </ac:spMkLst>
        </pc:spChg>
      </pc:sldChg>
      <pc:sldChg chg="addSp delSp modSp mod">
        <pc:chgData name="Stacy Fontenot" userId="41cc620c691f2369" providerId="LiveId" clId="{49066DC1-395C-426B-9C9C-5AB6036DB871}" dt="2026-06-10T13:49:08.368" v="18218" actId="20577"/>
        <pc:sldMkLst>
          <pc:docMk/>
          <pc:sldMk cId="1398749152" sldId="822"/>
        </pc:sldMkLst>
        <pc:spChg chg="mod">
          <ac:chgData name="Stacy Fontenot" userId="41cc620c691f2369" providerId="LiveId" clId="{49066DC1-395C-426B-9C9C-5AB6036DB871}" dt="2026-05-21T22:24:49.863" v="16741" actId="20577"/>
          <ac:spMkLst>
            <pc:docMk/>
            <pc:sldMk cId="1398749152" sldId="822"/>
            <ac:spMk id="2" creationId="{29DC4AC9-226F-8711-6F5F-94E4CA179BA9}"/>
          </ac:spMkLst>
        </pc:spChg>
        <pc:spChg chg="mod">
          <ac:chgData name="Stacy Fontenot" userId="41cc620c691f2369" providerId="LiveId" clId="{49066DC1-395C-426B-9C9C-5AB6036DB871}" dt="2026-06-10T13:49:08.368" v="18218" actId="20577"/>
          <ac:spMkLst>
            <pc:docMk/>
            <pc:sldMk cId="1398749152" sldId="822"/>
            <ac:spMk id="3" creationId="{7687494C-A9AD-FCB9-AB10-19AB1E6F9D50}"/>
          </ac:spMkLst>
        </pc:spChg>
        <pc:picChg chg="add mod">
          <ac:chgData name="Stacy Fontenot" userId="41cc620c691f2369" providerId="LiveId" clId="{49066DC1-395C-426B-9C9C-5AB6036DB871}" dt="2026-05-21T22:26:50.764" v="17002" actId="1076"/>
          <ac:picMkLst>
            <pc:docMk/>
            <pc:sldMk cId="1398749152" sldId="822"/>
            <ac:picMk id="7" creationId="{EF2629CB-CF21-77C3-B76F-6C33FB745F89}"/>
          </ac:picMkLst>
        </pc:picChg>
      </pc:sldChg>
      <pc:sldChg chg="modSp mod">
        <pc:chgData name="Stacy Fontenot" userId="41cc620c691f2369" providerId="LiveId" clId="{49066DC1-395C-426B-9C9C-5AB6036DB871}" dt="2026-05-21T22:36:05.582" v="17905" actId="6549"/>
        <pc:sldMkLst>
          <pc:docMk/>
          <pc:sldMk cId="1041853998" sldId="823"/>
        </pc:sldMkLst>
        <pc:spChg chg="mod">
          <ac:chgData name="Stacy Fontenot" userId="41cc620c691f2369" providerId="LiveId" clId="{49066DC1-395C-426B-9C9C-5AB6036DB871}" dt="2026-05-20T17:11:38.269" v="8062" actId="20577"/>
          <ac:spMkLst>
            <pc:docMk/>
            <pc:sldMk cId="1041853998" sldId="823"/>
            <ac:spMk id="4" creationId="{DC0BCEF6-2F66-ECDC-672F-6257AFAD4265}"/>
          </ac:spMkLst>
        </pc:spChg>
        <pc:spChg chg="mod">
          <ac:chgData name="Stacy Fontenot" userId="41cc620c691f2369" providerId="LiveId" clId="{49066DC1-395C-426B-9C9C-5AB6036DB871}" dt="2026-05-21T22:36:05.582" v="17905" actId="6549"/>
          <ac:spMkLst>
            <pc:docMk/>
            <pc:sldMk cId="1041853998" sldId="823"/>
            <ac:spMk id="8" creationId="{48A9834A-5B52-880C-4612-313D67523C1E}"/>
          </ac:spMkLst>
        </pc:spChg>
      </pc:sldChg>
      <pc:sldChg chg="modSp mod">
        <pc:chgData name="Stacy Fontenot" userId="41cc620c691f2369" providerId="LiveId" clId="{49066DC1-395C-426B-9C9C-5AB6036DB871}" dt="2026-05-20T17:29:03.808" v="8649" actId="20577"/>
        <pc:sldMkLst>
          <pc:docMk/>
          <pc:sldMk cId="3298249758" sldId="824"/>
        </pc:sldMkLst>
        <pc:spChg chg="mod">
          <ac:chgData name="Stacy Fontenot" userId="41cc620c691f2369" providerId="LiveId" clId="{49066DC1-395C-426B-9C9C-5AB6036DB871}" dt="2026-05-20T17:29:03.808" v="8649" actId="20577"/>
          <ac:spMkLst>
            <pc:docMk/>
            <pc:sldMk cId="3298249758" sldId="824"/>
            <ac:spMk id="3" creationId="{A110AFE0-651F-53A2-1A40-44BA9F6447F1}"/>
          </ac:spMkLst>
        </pc:spChg>
      </pc:sldChg>
      <pc:sldChg chg="modSp mod">
        <pc:chgData name="Stacy Fontenot" userId="41cc620c691f2369" providerId="LiveId" clId="{49066DC1-395C-426B-9C9C-5AB6036DB871}" dt="2026-05-20T17:11:28.439" v="8058" actId="21"/>
        <pc:sldMkLst>
          <pc:docMk/>
          <pc:sldMk cId="293151404" sldId="825"/>
        </pc:sldMkLst>
        <pc:spChg chg="mod">
          <ac:chgData name="Stacy Fontenot" userId="41cc620c691f2369" providerId="LiveId" clId="{49066DC1-395C-426B-9C9C-5AB6036DB871}" dt="2026-05-20T17:11:28.439" v="8058" actId="21"/>
          <ac:spMkLst>
            <pc:docMk/>
            <pc:sldMk cId="293151404" sldId="825"/>
            <ac:spMk id="3" creationId="{A1AF96DF-C6EC-C99E-65F4-9D2E65271C84}"/>
          </ac:spMkLst>
        </pc:spChg>
      </pc:sldChg>
      <pc:sldChg chg="add del">
        <pc:chgData name="Stacy Fontenot" userId="41cc620c691f2369" providerId="LiveId" clId="{49066DC1-395C-426B-9C9C-5AB6036DB871}" dt="2026-05-21T22:23:59.679" v="16683" actId="18676"/>
        <pc:sldMkLst>
          <pc:docMk/>
          <pc:sldMk cId="3211261653" sldId="829"/>
        </pc:sldMkLst>
      </pc:sldChg>
      <pc:sldChg chg="add del">
        <pc:chgData name="Stacy Fontenot" userId="41cc620c691f2369" providerId="LiveId" clId="{49066DC1-395C-426B-9C9C-5AB6036DB871}" dt="2026-05-21T22:23:59.679" v="16683" actId="18676"/>
        <pc:sldMkLst>
          <pc:docMk/>
          <pc:sldMk cId="479044117" sldId="830"/>
        </pc:sldMkLst>
      </pc:sldChg>
      <pc:sldChg chg="modSp new mod ord">
        <pc:chgData name="Stacy Fontenot" userId="41cc620c691f2369" providerId="LiveId" clId="{49066DC1-395C-426B-9C9C-5AB6036DB871}" dt="2026-05-21T22:27:41.083" v="17028" actId="20577"/>
        <pc:sldMkLst>
          <pc:docMk/>
          <pc:sldMk cId="4145807878" sldId="832"/>
        </pc:sldMkLst>
        <pc:spChg chg="mod">
          <ac:chgData name="Stacy Fontenot" userId="41cc620c691f2369" providerId="LiveId" clId="{49066DC1-395C-426B-9C9C-5AB6036DB871}" dt="2026-05-12T19:11:48.057" v="3408" actId="20577"/>
          <ac:spMkLst>
            <pc:docMk/>
            <pc:sldMk cId="4145807878" sldId="832"/>
            <ac:spMk id="2" creationId="{CE4DF68C-D573-FA83-C352-334EBDE7BB5D}"/>
          </ac:spMkLst>
        </pc:spChg>
        <pc:spChg chg="mod">
          <ac:chgData name="Stacy Fontenot" userId="41cc620c691f2369" providerId="LiveId" clId="{49066DC1-395C-426B-9C9C-5AB6036DB871}" dt="2026-05-21T22:27:41.083" v="17028" actId="20577"/>
          <ac:spMkLst>
            <pc:docMk/>
            <pc:sldMk cId="4145807878" sldId="832"/>
            <ac:spMk id="3" creationId="{591C4FA3-8CBD-EAE4-4BA5-1002918E1C8A}"/>
          </ac:spMkLst>
        </pc:spChg>
      </pc:sldChg>
      <pc:sldChg chg="addSp delSp modSp add del mod modClrScheme chgLayout">
        <pc:chgData name="Stacy Fontenot" userId="41cc620c691f2369" providerId="LiveId" clId="{49066DC1-395C-426B-9C9C-5AB6036DB871}" dt="2026-05-21T22:35:47.130" v="17889" actId="20577"/>
        <pc:sldMkLst>
          <pc:docMk/>
          <pc:sldMk cId="127300043" sldId="833"/>
        </pc:sldMkLst>
        <pc:spChg chg="mod ord">
          <ac:chgData name="Stacy Fontenot" userId="41cc620c691f2369" providerId="LiveId" clId="{49066DC1-395C-426B-9C9C-5AB6036DB871}" dt="2026-05-20T16:54:31.630" v="7672" actId="700"/>
          <ac:spMkLst>
            <pc:docMk/>
            <pc:sldMk cId="127300043" sldId="833"/>
            <ac:spMk id="2" creationId="{F05E2341-6A25-8B07-413E-0229182E0F67}"/>
          </ac:spMkLst>
        </pc:spChg>
        <pc:spChg chg="add mod ord">
          <ac:chgData name="Stacy Fontenot" userId="41cc620c691f2369" providerId="LiveId" clId="{49066DC1-395C-426B-9C9C-5AB6036DB871}" dt="2026-05-21T22:35:47.130" v="17889" actId="20577"/>
          <ac:spMkLst>
            <pc:docMk/>
            <pc:sldMk cId="127300043" sldId="833"/>
            <ac:spMk id="4" creationId="{B43AB265-5525-FA75-8681-DDC1A96CB285}"/>
          </ac:spMkLst>
        </pc:spChg>
      </pc:sldChg>
      <pc:sldChg chg="modSp mod">
        <pc:chgData name="Stacy Fontenot" userId="41cc620c691f2369" providerId="LiveId" clId="{49066DC1-395C-426B-9C9C-5AB6036DB871}" dt="2026-05-21T20:43:39.512" v="10014" actId="20577"/>
        <pc:sldMkLst>
          <pc:docMk/>
          <pc:sldMk cId="2928899835" sldId="834"/>
        </pc:sldMkLst>
        <pc:spChg chg="mod">
          <ac:chgData name="Stacy Fontenot" userId="41cc620c691f2369" providerId="LiveId" clId="{49066DC1-395C-426B-9C9C-5AB6036DB871}" dt="2026-05-21T20:43:39.512" v="10014" actId="20577"/>
          <ac:spMkLst>
            <pc:docMk/>
            <pc:sldMk cId="2928899835" sldId="834"/>
            <ac:spMk id="2" creationId="{75D74646-00D8-9CC2-1CC4-B4C75BF3FD7B}"/>
          </ac:spMkLst>
        </pc:spChg>
      </pc:sldChg>
      <pc:sldChg chg="addSp delSp modSp mod">
        <pc:chgData name="Stacy Fontenot" userId="41cc620c691f2369" providerId="LiveId" clId="{49066DC1-395C-426B-9C9C-5AB6036DB871}" dt="2026-05-21T22:24:34.156" v="16730" actId="20577"/>
        <pc:sldMkLst>
          <pc:docMk/>
          <pc:sldMk cId="3796195814" sldId="835"/>
        </pc:sldMkLst>
        <pc:spChg chg="mod">
          <ac:chgData name="Stacy Fontenot" userId="41cc620c691f2369" providerId="LiveId" clId="{49066DC1-395C-426B-9C9C-5AB6036DB871}" dt="2026-05-21T22:24:34.156" v="16730" actId="20577"/>
          <ac:spMkLst>
            <pc:docMk/>
            <pc:sldMk cId="3796195814" sldId="835"/>
            <ac:spMk id="2" creationId="{84997E73-7606-818B-F520-9726DF1D11DF}"/>
          </ac:spMkLst>
        </pc:spChg>
        <pc:spChg chg="add mod">
          <ac:chgData name="Stacy Fontenot" userId="41cc620c691f2369" providerId="LiveId" clId="{49066DC1-395C-426B-9C9C-5AB6036DB871}" dt="2026-05-21T22:21:34.421" v="16598" actId="20577"/>
          <ac:spMkLst>
            <pc:docMk/>
            <pc:sldMk cId="3796195814" sldId="835"/>
            <ac:spMk id="6" creationId="{155D76A3-43E8-36B3-0BC9-B54340B12309}"/>
          </ac:spMkLst>
        </pc:spChg>
        <pc:picChg chg="add mod ord modCrop">
          <ac:chgData name="Stacy Fontenot" userId="41cc620c691f2369" providerId="LiveId" clId="{49066DC1-395C-426B-9C9C-5AB6036DB871}" dt="2026-05-21T22:20:18.546" v="16474" actId="732"/>
          <ac:picMkLst>
            <pc:docMk/>
            <pc:sldMk cId="3796195814" sldId="835"/>
            <ac:picMk id="5" creationId="{A6EA25C8-FCFD-8522-5190-3EF9338AFC76}"/>
          </ac:picMkLst>
        </pc:picChg>
      </pc:sldChg>
      <pc:sldChg chg="modSp mod">
        <pc:chgData name="Stacy Fontenot" userId="41cc620c691f2369" providerId="LiveId" clId="{49066DC1-395C-426B-9C9C-5AB6036DB871}" dt="2026-06-10T13:36:15.110" v="17986" actId="20577"/>
        <pc:sldMkLst>
          <pc:docMk/>
          <pc:sldMk cId="3888540803" sldId="837"/>
        </pc:sldMkLst>
        <pc:spChg chg="mod">
          <ac:chgData name="Stacy Fontenot" userId="41cc620c691f2369" providerId="LiveId" clId="{49066DC1-395C-426B-9C9C-5AB6036DB871}" dt="2026-06-10T13:36:15.110" v="17986" actId="20577"/>
          <ac:spMkLst>
            <pc:docMk/>
            <pc:sldMk cId="3888540803" sldId="837"/>
            <ac:spMk id="3" creationId="{F7289F34-7465-5F3A-5947-76A28453BD92}"/>
          </ac:spMkLst>
        </pc:spChg>
      </pc:sldChg>
      <pc:sldChg chg="modSp add del mod ord">
        <pc:chgData name="Stacy Fontenot" userId="41cc620c691f2369" providerId="LiveId" clId="{49066DC1-395C-426B-9C9C-5AB6036DB871}" dt="2026-05-21T22:24:29.321" v="16715" actId="20577"/>
        <pc:sldMkLst>
          <pc:docMk/>
          <pc:sldMk cId="3838417943" sldId="840"/>
        </pc:sldMkLst>
        <pc:spChg chg="mod">
          <ac:chgData name="Stacy Fontenot" userId="41cc620c691f2369" providerId="LiveId" clId="{49066DC1-395C-426B-9C9C-5AB6036DB871}" dt="2026-05-21T22:24:29.321" v="16715" actId="20577"/>
          <ac:spMkLst>
            <pc:docMk/>
            <pc:sldMk cId="3838417943" sldId="840"/>
            <ac:spMk id="2" creationId="{45F018D3-E47D-D8AC-DEAC-B00425E784EB}"/>
          </ac:spMkLst>
        </pc:spChg>
      </pc:sldChg>
      <pc:sldChg chg="modSp add mod">
        <pc:chgData name="Stacy Fontenot" userId="41cc620c691f2369" providerId="LiveId" clId="{49066DC1-395C-426B-9C9C-5AB6036DB871}" dt="2026-05-21T21:24:23.132" v="13268" actId="6549"/>
        <pc:sldMkLst>
          <pc:docMk/>
          <pc:sldMk cId="736520605" sldId="858"/>
        </pc:sldMkLst>
        <pc:spChg chg="mod">
          <ac:chgData name="Stacy Fontenot" userId="41cc620c691f2369" providerId="LiveId" clId="{49066DC1-395C-426B-9C9C-5AB6036DB871}" dt="2026-05-21T21:24:23.132" v="13268" actId="6549"/>
          <ac:spMkLst>
            <pc:docMk/>
            <pc:sldMk cId="736520605" sldId="858"/>
            <ac:spMk id="2" creationId="{64842EB9-9155-99BA-01A9-5AF1D48D8A84}"/>
          </ac:spMkLst>
        </pc:spChg>
      </pc:sldChg>
      <pc:sldChg chg="addSp modSp add mod ord">
        <pc:chgData name="Stacy Fontenot" userId="41cc620c691f2369" providerId="LiveId" clId="{49066DC1-395C-426B-9C9C-5AB6036DB871}" dt="2026-06-10T13:37:20.966" v="18032" actId="20577"/>
        <pc:sldMkLst>
          <pc:docMk/>
          <pc:sldMk cId="1207927632" sldId="859"/>
        </pc:sldMkLst>
        <pc:spChg chg="mod">
          <ac:chgData name="Stacy Fontenot" userId="41cc620c691f2369" providerId="LiveId" clId="{49066DC1-395C-426B-9C9C-5AB6036DB871}" dt="2026-05-21T20:51:27.972" v="10683" actId="20577"/>
          <ac:spMkLst>
            <pc:docMk/>
            <pc:sldMk cId="1207927632" sldId="859"/>
            <ac:spMk id="2" creationId="{14D5D00A-F182-203F-FA8B-93C477561465}"/>
          </ac:spMkLst>
        </pc:spChg>
        <pc:spChg chg="mod">
          <ac:chgData name="Stacy Fontenot" userId="41cc620c691f2369" providerId="LiveId" clId="{49066DC1-395C-426B-9C9C-5AB6036DB871}" dt="2026-06-10T13:37:20.966" v="18032" actId="20577"/>
          <ac:spMkLst>
            <pc:docMk/>
            <pc:sldMk cId="1207927632" sldId="859"/>
            <ac:spMk id="6" creationId="{D0173A66-6892-3FD7-10C4-E5B2117CF0CD}"/>
          </ac:spMkLst>
        </pc:spChg>
        <pc:picChg chg="add mod">
          <ac:chgData name="Stacy Fontenot" userId="41cc620c691f2369" providerId="LiveId" clId="{49066DC1-395C-426B-9C9C-5AB6036DB871}" dt="2026-05-21T20:48:49.421" v="10316" actId="962"/>
          <ac:picMkLst>
            <pc:docMk/>
            <pc:sldMk cId="1207927632" sldId="859"/>
            <ac:picMk id="3" creationId="{22A469AA-B4A6-4353-C9B9-329A13185DC4}"/>
          </ac:picMkLst>
        </pc:picChg>
      </pc:sldChg>
      <pc:sldChg chg="delSp modSp add mod">
        <pc:chgData name="Stacy Fontenot" userId="41cc620c691f2369" providerId="LiveId" clId="{49066DC1-395C-426B-9C9C-5AB6036DB871}" dt="2026-05-21T21:20:24.143" v="12935" actId="20577"/>
        <pc:sldMkLst>
          <pc:docMk/>
          <pc:sldMk cId="2980800234" sldId="860"/>
        </pc:sldMkLst>
        <pc:spChg chg="mod">
          <ac:chgData name="Stacy Fontenot" userId="41cc620c691f2369" providerId="LiveId" clId="{49066DC1-395C-426B-9C9C-5AB6036DB871}" dt="2026-05-21T21:06:53.250" v="12172" actId="20577"/>
          <ac:spMkLst>
            <pc:docMk/>
            <pc:sldMk cId="2980800234" sldId="860"/>
            <ac:spMk id="2" creationId="{B714EF9C-AA8A-FCB4-9F3F-574335E07EB1}"/>
          </ac:spMkLst>
        </pc:spChg>
        <pc:spChg chg="mod">
          <ac:chgData name="Stacy Fontenot" userId="41cc620c691f2369" providerId="LiveId" clId="{49066DC1-395C-426B-9C9C-5AB6036DB871}" dt="2026-05-21T21:20:24.143" v="12935" actId="20577"/>
          <ac:spMkLst>
            <pc:docMk/>
            <pc:sldMk cId="2980800234" sldId="860"/>
            <ac:spMk id="6" creationId="{19129C38-59BE-709E-996C-BDC864788B84}"/>
          </ac:spMkLst>
        </pc:spChg>
      </pc:sldChg>
      <pc:sldChg chg="modSp add mod">
        <pc:chgData name="Stacy Fontenot" userId="41cc620c691f2369" providerId="LiveId" clId="{49066DC1-395C-426B-9C9C-5AB6036DB871}" dt="2026-05-21T21:20:16.902" v="12925" actId="20577"/>
        <pc:sldMkLst>
          <pc:docMk/>
          <pc:sldMk cId="1313197342" sldId="861"/>
        </pc:sldMkLst>
        <pc:spChg chg="mod">
          <ac:chgData name="Stacy Fontenot" userId="41cc620c691f2369" providerId="LiveId" clId="{49066DC1-395C-426B-9C9C-5AB6036DB871}" dt="2026-05-21T21:09:59.177" v="12216" actId="6549"/>
          <ac:spMkLst>
            <pc:docMk/>
            <pc:sldMk cId="1313197342" sldId="861"/>
            <ac:spMk id="2" creationId="{80FE0EB2-ABF9-D8B5-1D10-AEEED24CB73D}"/>
          </ac:spMkLst>
        </pc:spChg>
        <pc:spChg chg="mod">
          <ac:chgData name="Stacy Fontenot" userId="41cc620c691f2369" providerId="LiveId" clId="{49066DC1-395C-426B-9C9C-5AB6036DB871}" dt="2026-05-21T21:20:16.902" v="12925" actId="20577"/>
          <ac:spMkLst>
            <pc:docMk/>
            <pc:sldMk cId="1313197342" sldId="861"/>
            <ac:spMk id="6" creationId="{675E62A9-E9AE-898A-05F4-A27411365CF5}"/>
          </ac:spMkLst>
        </pc:spChg>
      </pc:sldChg>
      <pc:sldChg chg="modSp add mod">
        <pc:chgData name="Stacy Fontenot" userId="41cc620c691f2369" providerId="LiveId" clId="{49066DC1-395C-426B-9C9C-5AB6036DB871}" dt="2026-05-21T21:21:04.930" v="12966" actId="20577"/>
        <pc:sldMkLst>
          <pc:docMk/>
          <pc:sldMk cId="2176590833" sldId="863"/>
        </pc:sldMkLst>
        <pc:spChg chg="mod">
          <ac:chgData name="Stacy Fontenot" userId="41cc620c691f2369" providerId="LiveId" clId="{49066DC1-395C-426B-9C9C-5AB6036DB871}" dt="2026-05-21T21:06:24.431" v="12146" actId="6549"/>
          <ac:spMkLst>
            <pc:docMk/>
            <pc:sldMk cId="2176590833" sldId="863"/>
            <ac:spMk id="2" creationId="{90B5A724-595F-5A4D-30D5-2CC293C9B6AF}"/>
          </ac:spMkLst>
        </pc:spChg>
        <pc:spChg chg="mod">
          <ac:chgData name="Stacy Fontenot" userId="41cc620c691f2369" providerId="LiveId" clId="{49066DC1-395C-426B-9C9C-5AB6036DB871}" dt="2026-05-21T21:21:04.930" v="12966" actId="20577"/>
          <ac:spMkLst>
            <pc:docMk/>
            <pc:sldMk cId="2176590833" sldId="863"/>
            <ac:spMk id="6" creationId="{A387B3A9-EE38-212D-38F7-01FB14BE4EBF}"/>
          </ac:spMkLst>
        </pc:spChg>
      </pc:sldChg>
      <pc:sldChg chg="modSp add mod">
        <pc:chgData name="Stacy Fontenot" userId="41cc620c691f2369" providerId="LiveId" clId="{49066DC1-395C-426B-9C9C-5AB6036DB871}" dt="2026-05-21T21:13:40.788" v="12549" actId="113"/>
        <pc:sldMkLst>
          <pc:docMk/>
          <pc:sldMk cId="3441629628" sldId="864"/>
        </pc:sldMkLst>
        <pc:spChg chg="mod">
          <ac:chgData name="Stacy Fontenot" userId="41cc620c691f2369" providerId="LiveId" clId="{49066DC1-395C-426B-9C9C-5AB6036DB871}" dt="2026-05-21T21:09:42.943" v="12202" actId="20577"/>
          <ac:spMkLst>
            <pc:docMk/>
            <pc:sldMk cId="3441629628" sldId="864"/>
            <ac:spMk id="2" creationId="{EC283D6F-262E-4C0B-9CF7-FFE22A406887}"/>
          </ac:spMkLst>
        </pc:spChg>
        <pc:spChg chg="mod">
          <ac:chgData name="Stacy Fontenot" userId="41cc620c691f2369" providerId="LiveId" clId="{49066DC1-395C-426B-9C9C-5AB6036DB871}" dt="2026-05-21T21:13:40.788" v="12549" actId="113"/>
          <ac:spMkLst>
            <pc:docMk/>
            <pc:sldMk cId="3441629628" sldId="864"/>
            <ac:spMk id="6" creationId="{02446DE5-85F6-2FC3-F5CD-858BFF2DD1B1}"/>
          </ac:spMkLst>
        </pc:spChg>
      </pc:sldChg>
      <pc:sldChg chg="modSp add mod ord">
        <pc:chgData name="Stacy Fontenot" userId="41cc620c691f2369" providerId="LiveId" clId="{49066DC1-395C-426B-9C9C-5AB6036DB871}" dt="2026-06-10T13:38:54.003" v="18033" actId="6549"/>
        <pc:sldMkLst>
          <pc:docMk/>
          <pc:sldMk cId="3215578028" sldId="865"/>
        </pc:sldMkLst>
        <pc:spChg chg="mod">
          <ac:chgData name="Stacy Fontenot" userId="41cc620c691f2369" providerId="LiveId" clId="{49066DC1-395C-426B-9C9C-5AB6036DB871}" dt="2026-05-21T21:53:09.046" v="15187" actId="6549"/>
          <ac:spMkLst>
            <pc:docMk/>
            <pc:sldMk cId="3215578028" sldId="865"/>
            <ac:spMk id="2" creationId="{DDCEF1D6-E589-3F52-03C5-6F6E6896B91E}"/>
          </ac:spMkLst>
        </pc:spChg>
        <pc:spChg chg="mod">
          <ac:chgData name="Stacy Fontenot" userId="41cc620c691f2369" providerId="LiveId" clId="{49066DC1-395C-426B-9C9C-5AB6036DB871}" dt="2026-06-10T13:38:54.003" v="18033" actId="6549"/>
          <ac:spMkLst>
            <pc:docMk/>
            <pc:sldMk cId="3215578028" sldId="865"/>
            <ac:spMk id="6" creationId="{4E5400FB-B339-B9C0-E444-A0E7A7D25E99}"/>
          </ac:spMkLst>
        </pc:spChg>
      </pc:sldChg>
      <pc:sldChg chg="addSp delSp modSp add mod">
        <pc:chgData name="Stacy Fontenot" userId="41cc620c691f2369" providerId="LiveId" clId="{49066DC1-395C-426B-9C9C-5AB6036DB871}" dt="2026-06-10T13:39:36.589" v="18049" actId="6549"/>
        <pc:sldMkLst>
          <pc:docMk/>
          <pc:sldMk cId="2338345909" sldId="866"/>
        </pc:sldMkLst>
        <pc:spChg chg="mod">
          <ac:chgData name="Stacy Fontenot" userId="41cc620c691f2369" providerId="LiveId" clId="{49066DC1-395C-426B-9C9C-5AB6036DB871}" dt="2026-05-21T21:37:08.996" v="13808" actId="20577"/>
          <ac:spMkLst>
            <pc:docMk/>
            <pc:sldMk cId="2338345909" sldId="866"/>
            <ac:spMk id="2" creationId="{269E95BE-054E-4AB4-70F0-809C2E44669D}"/>
          </ac:spMkLst>
        </pc:spChg>
        <pc:spChg chg="mod">
          <ac:chgData name="Stacy Fontenot" userId="41cc620c691f2369" providerId="LiveId" clId="{49066DC1-395C-426B-9C9C-5AB6036DB871}" dt="2026-06-10T13:39:36.589" v="18049" actId="6549"/>
          <ac:spMkLst>
            <pc:docMk/>
            <pc:sldMk cId="2338345909" sldId="866"/>
            <ac:spMk id="6" creationId="{A5718EE9-18C5-3D00-48CF-45AA55056F53}"/>
          </ac:spMkLst>
        </pc:spChg>
      </pc:sldChg>
      <pc:sldChg chg="addSp delSp modSp new mod">
        <pc:chgData name="Stacy Fontenot" userId="41cc620c691f2369" providerId="LiveId" clId="{49066DC1-395C-426B-9C9C-5AB6036DB871}" dt="2026-05-21T21:51:46.909" v="15157" actId="6549"/>
        <pc:sldMkLst>
          <pc:docMk/>
          <pc:sldMk cId="4111717627" sldId="867"/>
        </pc:sldMkLst>
        <pc:spChg chg="mod">
          <ac:chgData name="Stacy Fontenot" userId="41cc620c691f2369" providerId="LiveId" clId="{49066DC1-395C-426B-9C9C-5AB6036DB871}" dt="2026-05-21T21:51:46.909" v="15157" actId="6549"/>
          <ac:spMkLst>
            <pc:docMk/>
            <pc:sldMk cId="4111717627" sldId="867"/>
            <ac:spMk id="2" creationId="{6EEFE586-3692-5402-4DA3-2701A7425EE1}"/>
          </ac:spMkLst>
        </pc:spChg>
        <pc:spChg chg="add mod">
          <ac:chgData name="Stacy Fontenot" userId="41cc620c691f2369" providerId="LiveId" clId="{49066DC1-395C-426B-9C9C-5AB6036DB871}" dt="2026-05-21T21:51:31.694" v="15112" actId="20577"/>
          <ac:spMkLst>
            <pc:docMk/>
            <pc:sldMk cId="4111717627" sldId="867"/>
            <ac:spMk id="6" creationId="{BA1040C3-B909-EFC1-919D-F92B75DF4995}"/>
          </ac:spMkLst>
        </pc:spChg>
      </pc:sldChg>
      <pc:sldChg chg="addSp delSp modSp add mod">
        <pc:chgData name="Stacy Fontenot" userId="41cc620c691f2369" providerId="LiveId" clId="{49066DC1-395C-426B-9C9C-5AB6036DB871}" dt="2026-06-10T13:42:15.110" v="18088" actId="1076"/>
        <pc:sldMkLst>
          <pc:docMk/>
          <pc:sldMk cId="2086049997" sldId="868"/>
        </pc:sldMkLst>
        <pc:spChg chg="mod">
          <ac:chgData name="Stacy Fontenot" userId="41cc620c691f2369" providerId="LiveId" clId="{49066DC1-395C-426B-9C9C-5AB6036DB871}" dt="2026-06-10T13:41:23.790" v="18080" actId="14100"/>
          <ac:spMkLst>
            <pc:docMk/>
            <pc:sldMk cId="2086049997" sldId="868"/>
            <ac:spMk id="6" creationId="{10524D7E-A580-AA96-0BB9-2786BAED6B33}"/>
          </ac:spMkLst>
        </pc:spChg>
        <pc:picChg chg="add del mod">
          <ac:chgData name="Stacy Fontenot" userId="41cc620c691f2369" providerId="LiveId" clId="{49066DC1-395C-426B-9C9C-5AB6036DB871}" dt="2026-06-10T13:42:11.751" v="18087" actId="478"/>
          <ac:picMkLst>
            <pc:docMk/>
            <pc:sldMk cId="2086049997" sldId="868"/>
            <ac:picMk id="4" creationId="{74980148-87BF-5994-E565-1017CE44A086}"/>
          </ac:picMkLst>
        </pc:picChg>
        <pc:picChg chg="add mod">
          <ac:chgData name="Stacy Fontenot" userId="41cc620c691f2369" providerId="LiveId" clId="{49066DC1-395C-426B-9C9C-5AB6036DB871}" dt="2026-06-10T13:42:15.110" v="18088" actId="1076"/>
          <ac:picMkLst>
            <pc:docMk/>
            <pc:sldMk cId="2086049997" sldId="868"/>
            <ac:picMk id="5" creationId="{C0349471-4D0F-4DAF-7482-5841642F698A}"/>
          </ac:picMkLst>
        </pc:picChg>
      </pc:sldChg>
      <pc:sldChg chg="addSp delSp modSp new mod">
        <pc:chgData name="Stacy Fontenot" userId="41cc620c691f2369" providerId="LiveId" clId="{49066DC1-395C-426B-9C9C-5AB6036DB871}" dt="2026-06-10T13:48:35.358" v="18164" actId="20577"/>
        <pc:sldMkLst>
          <pc:docMk/>
          <pc:sldMk cId="1830901345" sldId="869"/>
        </pc:sldMkLst>
        <pc:spChg chg="add mod">
          <ac:chgData name="Stacy Fontenot" userId="41cc620c691f2369" providerId="LiveId" clId="{49066DC1-395C-426B-9C9C-5AB6036DB871}" dt="2026-05-21T22:22:36.214" v="16634" actId="20577"/>
          <ac:spMkLst>
            <pc:docMk/>
            <pc:sldMk cId="1830901345" sldId="869"/>
            <ac:spMk id="8" creationId="{CD2D3ADE-3D1E-3145-C6AA-669FC34311DA}"/>
          </ac:spMkLst>
        </pc:spChg>
        <pc:spChg chg="add mod">
          <ac:chgData name="Stacy Fontenot" userId="41cc620c691f2369" providerId="LiveId" clId="{49066DC1-395C-426B-9C9C-5AB6036DB871}" dt="2026-06-10T13:48:35.358" v="18164" actId="20577"/>
          <ac:spMkLst>
            <pc:docMk/>
            <pc:sldMk cId="1830901345" sldId="869"/>
            <ac:spMk id="9" creationId="{0D70692F-8329-6659-CD09-30109415599D}"/>
          </ac:spMkLst>
        </pc:spChg>
        <pc:picChg chg="add mod modCrop">
          <ac:chgData name="Stacy Fontenot" userId="41cc620c691f2369" providerId="LiveId" clId="{49066DC1-395C-426B-9C9C-5AB6036DB871}" dt="2026-05-21T22:22:49.260" v="16657" actId="732"/>
          <ac:picMkLst>
            <pc:docMk/>
            <pc:sldMk cId="1830901345" sldId="869"/>
            <ac:picMk id="7" creationId="{A035AEA1-ED01-B2B5-28F4-A822258721F2}"/>
          </ac:picMkLst>
        </pc:picChg>
      </pc:sldChg>
    </pc:docChg>
  </pc:docChgLst>
  <pc:docChgLst>
    <pc:chgData name="Stacy Fontenot" userId="41cc620c691f2369" providerId="LiveId" clId="{520E355B-4509-4E3D-BAFB-FF885A4E1B3C}"/>
    <pc:docChg chg="undo redo custSel addSld delSld modSld sldOrd modMainMaster addSection delSection modSection">
      <pc:chgData name="Stacy Fontenot" userId="41cc620c691f2369" providerId="LiveId" clId="{520E355B-4509-4E3D-BAFB-FF885A4E1B3C}" dt="2026-05-19T19:49:27.312" v="12450" actId="2696"/>
      <pc:docMkLst>
        <pc:docMk/>
      </pc:docMkLst>
      <pc:sldChg chg="modSp add mod">
        <pc:chgData name="Stacy Fontenot" userId="41cc620c691f2369" providerId="LiveId" clId="{520E355B-4509-4E3D-BAFB-FF885A4E1B3C}" dt="2026-05-19T18:50:46.745" v="9349" actId="21"/>
        <pc:sldMkLst>
          <pc:docMk/>
          <pc:sldMk cId="2142092507" sldId="817"/>
        </pc:sldMkLst>
        <pc:spChg chg="mod">
          <ac:chgData name="Stacy Fontenot" userId="41cc620c691f2369" providerId="LiveId" clId="{520E355B-4509-4E3D-BAFB-FF885A4E1B3C}" dt="2026-05-19T18:46:17.078" v="8920" actId="20577"/>
          <ac:spMkLst>
            <pc:docMk/>
            <pc:sldMk cId="2142092507" sldId="817"/>
            <ac:spMk id="2" creationId="{A0F35F34-C4D6-0287-2330-6CCD7264C2AD}"/>
          </ac:spMkLst>
        </pc:spChg>
        <pc:spChg chg="mod">
          <ac:chgData name="Stacy Fontenot" userId="41cc620c691f2369" providerId="LiveId" clId="{520E355B-4509-4E3D-BAFB-FF885A4E1B3C}" dt="2026-05-19T18:50:46.745" v="9349" actId="21"/>
          <ac:spMkLst>
            <pc:docMk/>
            <pc:sldMk cId="2142092507" sldId="817"/>
            <ac:spMk id="3" creationId="{FC3BD5FE-3760-8813-E3C6-EEF423DE3307}"/>
          </ac:spMkLst>
        </pc:spChg>
      </pc:sldChg>
      <pc:sldChg chg="modSp add mod">
        <pc:chgData name="Stacy Fontenot" userId="41cc620c691f2369" providerId="LiveId" clId="{520E355B-4509-4E3D-BAFB-FF885A4E1B3C}" dt="2026-05-19T18:46:02.358" v="8915" actId="20577"/>
        <pc:sldMkLst>
          <pc:docMk/>
          <pc:sldMk cId="2349712238" sldId="819"/>
        </pc:sldMkLst>
      </pc:sldChg>
      <pc:sldChg chg="modSp add mod">
        <pc:chgData name="Stacy Fontenot" userId="41cc620c691f2369" providerId="LiveId" clId="{520E355B-4509-4E3D-BAFB-FF885A4E1B3C}" dt="2026-05-19T19:36:55.721" v="11960" actId="20577"/>
        <pc:sldMkLst>
          <pc:docMk/>
          <pc:sldMk cId="1398749152" sldId="822"/>
        </pc:sldMkLst>
        <pc:spChg chg="mod">
          <ac:chgData name="Stacy Fontenot" userId="41cc620c691f2369" providerId="LiveId" clId="{520E355B-4509-4E3D-BAFB-FF885A4E1B3C}" dt="2026-05-19T18:51:57.966" v="9378" actId="6549"/>
          <ac:spMkLst>
            <pc:docMk/>
            <pc:sldMk cId="1398749152" sldId="822"/>
            <ac:spMk id="2" creationId="{29DC4AC9-226F-8711-6F5F-94E4CA179BA9}"/>
          </ac:spMkLst>
        </pc:spChg>
        <pc:spChg chg="mod">
          <ac:chgData name="Stacy Fontenot" userId="41cc620c691f2369" providerId="LiveId" clId="{520E355B-4509-4E3D-BAFB-FF885A4E1B3C}" dt="2026-05-19T19:36:55.721" v="11960" actId="20577"/>
          <ac:spMkLst>
            <pc:docMk/>
            <pc:sldMk cId="1398749152" sldId="822"/>
            <ac:spMk id="3" creationId="{7687494C-A9AD-FCB9-AB10-19AB1E6F9D50}"/>
          </ac:spMkLst>
        </pc:spChg>
      </pc:sldChg>
      <pc:sldChg chg="add ord">
        <pc:chgData name="Stacy Fontenot" userId="41cc620c691f2369" providerId="LiveId" clId="{520E355B-4509-4E3D-BAFB-FF885A4E1B3C}" dt="2026-05-12T13:40:31.456" v="5978"/>
        <pc:sldMkLst>
          <pc:docMk/>
          <pc:sldMk cId="3298249758" sldId="824"/>
        </pc:sldMkLst>
      </pc:sldChg>
      <pc:sldChg chg="add">
        <pc:chgData name="Stacy Fontenot" userId="41cc620c691f2369" providerId="LiveId" clId="{520E355B-4509-4E3D-BAFB-FF885A4E1B3C}" dt="2026-05-12T13:40:05.579" v="5974"/>
        <pc:sldMkLst>
          <pc:docMk/>
          <pc:sldMk cId="293151404" sldId="825"/>
        </pc:sldMkLst>
      </pc:sldChg>
      <pc:sldChg chg="add">
        <pc:chgData name="Stacy Fontenot" userId="41cc620c691f2369" providerId="LiveId" clId="{520E355B-4509-4E3D-BAFB-FF885A4E1B3C}" dt="2026-05-12T13:43:38.981" v="5990"/>
        <pc:sldMkLst>
          <pc:docMk/>
          <pc:sldMk cId="3211261653" sldId="829"/>
        </pc:sldMkLst>
      </pc:sldChg>
      <pc:sldChg chg="add">
        <pc:chgData name="Stacy Fontenot" userId="41cc620c691f2369" providerId="LiveId" clId="{520E355B-4509-4E3D-BAFB-FF885A4E1B3C}" dt="2026-05-12T13:43:38.981" v="5990"/>
        <pc:sldMkLst>
          <pc:docMk/>
          <pc:sldMk cId="479044117" sldId="830"/>
        </pc:sldMkLst>
      </pc:sldChg>
      <pc:sldChg chg="modSp mod">
        <pc:chgData name="Stacy Fontenot" userId="41cc620c691f2369" providerId="LiveId" clId="{520E355B-4509-4E3D-BAFB-FF885A4E1B3C}" dt="2026-05-19T18:38:36.198" v="8444" actId="6549"/>
        <pc:sldMkLst>
          <pc:docMk/>
          <pc:sldMk cId="4145807878" sldId="832"/>
        </pc:sldMkLst>
        <pc:spChg chg="mod">
          <ac:chgData name="Stacy Fontenot" userId="41cc620c691f2369" providerId="LiveId" clId="{520E355B-4509-4E3D-BAFB-FF885A4E1B3C}" dt="2026-05-19T18:33:28.094" v="8219" actId="20577"/>
          <ac:spMkLst>
            <pc:docMk/>
            <pc:sldMk cId="4145807878" sldId="832"/>
            <ac:spMk id="2" creationId="{CE4DF68C-D573-FA83-C352-334EBDE7BB5D}"/>
          </ac:spMkLst>
        </pc:spChg>
        <pc:spChg chg="mod">
          <ac:chgData name="Stacy Fontenot" userId="41cc620c691f2369" providerId="LiveId" clId="{520E355B-4509-4E3D-BAFB-FF885A4E1B3C}" dt="2026-05-19T18:38:36.198" v="8444" actId="6549"/>
          <ac:spMkLst>
            <pc:docMk/>
            <pc:sldMk cId="4145807878" sldId="832"/>
            <ac:spMk id="3" creationId="{591C4FA3-8CBD-EAE4-4BA5-1002918E1C8A}"/>
          </ac:spMkLst>
        </pc:spChg>
      </pc:sldChg>
      <pc:sldChg chg="modSp new mod">
        <pc:chgData name="Stacy Fontenot" userId="41cc620c691f2369" providerId="LiveId" clId="{520E355B-4509-4E3D-BAFB-FF885A4E1B3C}" dt="2026-05-19T19:36:34.376" v="11952" actId="20577"/>
        <pc:sldMkLst>
          <pc:docMk/>
          <pc:sldMk cId="127300043" sldId="833"/>
        </pc:sldMkLst>
        <pc:spChg chg="mod">
          <ac:chgData name="Stacy Fontenot" userId="41cc620c691f2369" providerId="LiveId" clId="{520E355B-4509-4E3D-BAFB-FF885A4E1B3C}" dt="2026-05-19T19:36:34.376" v="11952" actId="20577"/>
          <ac:spMkLst>
            <pc:docMk/>
            <pc:sldMk cId="127300043" sldId="833"/>
            <ac:spMk id="2" creationId="{F05E2341-6A25-8B07-413E-0229182E0F67}"/>
          </ac:spMkLst>
        </pc:spChg>
      </pc:sldChg>
      <pc:sldChg chg="modSp add mod ord">
        <pc:chgData name="Stacy Fontenot" userId="41cc620c691f2369" providerId="LiveId" clId="{520E355B-4509-4E3D-BAFB-FF885A4E1B3C}" dt="2026-05-19T18:34:25.996" v="8292" actId="27636"/>
        <pc:sldMkLst>
          <pc:docMk/>
          <pc:sldMk cId="2928899835" sldId="834"/>
        </pc:sldMkLst>
        <pc:spChg chg="mod">
          <ac:chgData name="Stacy Fontenot" userId="41cc620c691f2369" providerId="LiveId" clId="{520E355B-4509-4E3D-BAFB-FF885A4E1B3C}" dt="2026-05-19T18:34:25.996" v="8292" actId="27636"/>
          <ac:spMkLst>
            <pc:docMk/>
            <pc:sldMk cId="2928899835" sldId="834"/>
            <ac:spMk id="2" creationId="{75D74646-00D8-9CC2-1CC4-B4C75BF3FD7B}"/>
          </ac:spMkLst>
        </pc:spChg>
      </pc:sldChg>
      <pc:sldChg chg="modSp add mod">
        <pc:chgData name="Stacy Fontenot" userId="41cc620c691f2369" providerId="LiveId" clId="{520E355B-4509-4E3D-BAFB-FF885A4E1B3C}" dt="2026-05-19T18:49:53.938" v="9348" actId="20577"/>
        <pc:sldMkLst>
          <pc:docMk/>
          <pc:sldMk cId="3796195814" sldId="835"/>
        </pc:sldMkLst>
        <pc:spChg chg="mod">
          <ac:chgData name="Stacy Fontenot" userId="41cc620c691f2369" providerId="LiveId" clId="{520E355B-4509-4E3D-BAFB-FF885A4E1B3C}" dt="2026-05-19T18:29:10.028" v="7667" actId="6549"/>
          <ac:spMkLst>
            <pc:docMk/>
            <pc:sldMk cId="3796195814" sldId="835"/>
            <ac:spMk id="2" creationId="{84997E73-7606-818B-F520-9726DF1D11DF}"/>
          </ac:spMkLst>
        </pc:spChg>
      </pc:sldChg>
      <pc:sldChg chg="modSp add mod">
        <pc:chgData name="Stacy Fontenot" userId="41cc620c691f2369" providerId="LiveId" clId="{520E355B-4509-4E3D-BAFB-FF885A4E1B3C}" dt="2026-05-19T19:23:44.048" v="11074" actId="20577"/>
        <pc:sldMkLst>
          <pc:docMk/>
          <pc:sldMk cId="3888540803" sldId="837"/>
        </pc:sldMkLst>
        <pc:spChg chg="mod">
          <ac:chgData name="Stacy Fontenot" userId="41cc620c691f2369" providerId="LiveId" clId="{520E355B-4509-4E3D-BAFB-FF885A4E1B3C}" dt="2026-05-19T18:33:33.004" v="8221" actId="6549"/>
          <ac:spMkLst>
            <pc:docMk/>
            <pc:sldMk cId="3888540803" sldId="837"/>
            <ac:spMk id="2" creationId="{68B407D0-D183-27B1-571D-3F5BC49DE1D1}"/>
          </ac:spMkLst>
        </pc:spChg>
        <pc:spChg chg="mod">
          <ac:chgData name="Stacy Fontenot" userId="41cc620c691f2369" providerId="LiveId" clId="{520E355B-4509-4E3D-BAFB-FF885A4E1B3C}" dt="2026-05-19T19:23:44.048" v="11074" actId="20577"/>
          <ac:spMkLst>
            <pc:docMk/>
            <pc:sldMk cId="3888540803" sldId="837"/>
            <ac:spMk id="3" creationId="{F7289F34-7465-5F3A-5947-76A28453BD92}"/>
          </ac:spMkLst>
        </pc:spChg>
      </pc:sldChg>
      <pc:sldChg chg="add">
        <pc:chgData name="Stacy Fontenot" userId="41cc620c691f2369" providerId="LiveId" clId="{520E355B-4509-4E3D-BAFB-FF885A4E1B3C}" dt="2026-05-19T19:05:21.885" v="9931"/>
        <pc:sldMkLst>
          <pc:docMk/>
          <pc:sldMk cId="3838417943" sldId="840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714227-DF14-48D4-BE97-DDE2541ACD18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EFA508-48E3-4975-A619-7E2125EB53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82597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51921F-5EC0-C706-B45A-C2A2283940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81D4543-1E01-865E-E9CC-DCD1502882F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35974BF-AEC4-DCA3-90C9-CB5C2BEDA0E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A36C5C-3CBF-2F59-68F7-F748061C879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EFA508-48E3-4975-A619-7E2125EB535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64466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EFA508-48E3-4975-A619-7E2125EB5356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73083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hyperlink" Target="mailto:eschaller@aph.org" TargetMode="External"/><Relationship Id="rId2" Type="http://schemas.openxmlformats.org/officeDocument/2006/relationships/hyperlink" Target="mailto:ngaines@aph.org" TargetMode="External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jpe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CFBBBC-B247-CBD1-6A56-A913449832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rgbClr val="16189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E33209-4BD9-3B4A-A94A-8E0F6C411B1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l">
              <a:buNone/>
              <a:defRPr sz="1800" u="none">
                <a:solidFill>
                  <a:srgbClr val="E50C2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algn="l" rtl="0" fontAlgn="base"/>
            <a:r>
              <a:rPr lang="en-US" sz="1800" b="0" i="0" u="none" strike="noStrike" dirty="0">
                <a:solidFill>
                  <a:srgbClr val="000099"/>
                </a:solidFill>
                <a:effectLst/>
                <a:highlight>
                  <a:srgbClr val="F5F5F5"/>
                </a:highlight>
                <a:latin typeface="Arial" panose="020B0604020202020204" pitchFamily="34" charset="0"/>
              </a:rPr>
              <a:t>Nicole Gaines</a:t>
            </a:r>
            <a:r>
              <a:rPr lang="en-US" sz="1800" b="0" i="0" dirty="0">
                <a:solidFill>
                  <a:srgbClr val="000099"/>
                </a:solidFill>
                <a:effectLst/>
                <a:highlight>
                  <a:srgbClr val="F5F5F5"/>
                </a:highlight>
                <a:latin typeface="Arial" panose="020B0604020202020204" pitchFamily="34" charset="0"/>
              </a:rPr>
              <a:t>​</a:t>
            </a:r>
            <a:endParaRPr lang="en-US" b="0" i="0" dirty="0">
              <a:solidFill>
                <a:srgbClr val="000099"/>
              </a:solidFill>
              <a:effectLst/>
              <a:highlight>
                <a:srgbClr val="F5F5F5"/>
              </a:highlight>
              <a:latin typeface="Segoe UI" panose="020B0502040204020203" pitchFamily="34" charset="0"/>
            </a:endParaRPr>
          </a:p>
          <a:p>
            <a:pPr algn="l" rtl="0" fontAlgn="base"/>
            <a:r>
              <a:rPr lang="en-US" sz="1800" b="0" i="0" u="sng" strike="noStrike" dirty="0">
                <a:solidFill>
                  <a:srgbClr val="009999"/>
                </a:solidFill>
                <a:effectLst/>
                <a:highlight>
                  <a:srgbClr val="F5F5F5"/>
                </a:highlight>
                <a:latin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ngaines@aph.org</a:t>
            </a:r>
            <a:r>
              <a:rPr lang="en-US" sz="1800" b="0" i="0" dirty="0">
                <a:solidFill>
                  <a:srgbClr val="000099"/>
                </a:solidFill>
                <a:effectLst/>
                <a:highlight>
                  <a:srgbClr val="F5F5F5"/>
                </a:highlight>
                <a:latin typeface="Arial" panose="020B0604020202020204" pitchFamily="34" charset="0"/>
              </a:rPr>
              <a:t>​</a:t>
            </a:r>
            <a:endParaRPr lang="en-US" b="0" i="0" dirty="0">
              <a:solidFill>
                <a:srgbClr val="000099"/>
              </a:solidFill>
              <a:effectLst/>
              <a:highlight>
                <a:srgbClr val="F5F5F5"/>
              </a:highlight>
              <a:latin typeface="Segoe UI" panose="020B0502040204020203" pitchFamily="34" charset="0"/>
            </a:endParaRPr>
          </a:p>
          <a:p>
            <a:pPr algn="l" rtl="0" fontAlgn="base"/>
            <a:r>
              <a:rPr lang="en-US" sz="1800" b="0" i="0" dirty="0">
                <a:solidFill>
                  <a:srgbClr val="000099"/>
                </a:solidFill>
                <a:effectLst/>
                <a:highlight>
                  <a:srgbClr val="F5F5F5"/>
                </a:highlight>
                <a:latin typeface="Arial" panose="020B0604020202020204" pitchFamily="34" charset="0"/>
              </a:rPr>
              <a:t>​</a:t>
            </a:r>
            <a:endParaRPr lang="en-US" b="0" i="0" dirty="0">
              <a:solidFill>
                <a:srgbClr val="000099"/>
              </a:solidFill>
              <a:effectLst/>
              <a:highlight>
                <a:srgbClr val="F5F5F5"/>
              </a:highlight>
              <a:latin typeface="Segoe UI" panose="020B0502040204020203" pitchFamily="34" charset="0"/>
            </a:endParaRPr>
          </a:p>
          <a:p>
            <a:pPr algn="l" rtl="0" fontAlgn="base"/>
            <a:r>
              <a:rPr lang="en-US" sz="1800" b="0" i="0" u="none" strike="noStrike" dirty="0">
                <a:solidFill>
                  <a:srgbClr val="000099"/>
                </a:solidFill>
                <a:effectLst/>
                <a:highlight>
                  <a:srgbClr val="F5F5F5"/>
                </a:highlight>
                <a:latin typeface="Arial" panose="020B0604020202020204" pitchFamily="34" charset="0"/>
              </a:rPr>
              <a:t>Liz Schaller</a:t>
            </a:r>
            <a:r>
              <a:rPr lang="en-US" sz="1800" b="0" i="0" dirty="0">
                <a:solidFill>
                  <a:srgbClr val="000099"/>
                </a:solidFill>
                <a:effectLst/>
                <a:highlight>
                  <a:srgbClr val="F5F5F5"/>
                </a:highlight>
                <a:latin typeface="Arial" panose="020B0604020202020204" pitchFamily="34" charset="0"/>
              </a:rPr>
              <a:t>​</a:t>
            </a:r>
            <a:endParaRPr lang="en-US" b="0" i="0" dirty="0">
              <a:solidFill>
                <a:srgbClr val="000099"/>
              </a:solidFill>
              <a:effectLst/>
              <a:highlight>
                <a:srgbClr val="F5F5F5"/>
              </a:highlight>
              <a:latin typeface="Segoe UI" panose="020B0502040204020203" pitchFamily="34" charset="0"/>
            </a:endParaRPr>
          </a:p>
          <a:p>
            <a:pPr algn="l" rtl="0" fontAlgn="base"/>
            <a:r>
              <a:rPr lang="en-US" sz="1800" b="0" i="0" u="sng" strike="noStrike" dirty="0">
                <a:solidFill>
                  <a:srgbClr val="009999"/>
                </a:solidFill>
                <a:effectLst/>
                <a:highlight>
                  <a:srgbClr val="F5F5F5"/>
                </a:highlight>
                <a:latin typeface="Arial" panose="020B0604020202020204" pitchFamily="34" charset="0"/>
                <a:hlinkClick r:id="rId3"/>
              </a:rPr>
              <a:t>eschaller@aph.org</a:t>
            </a:r>
            <a:r>
              <a:rPr lang="en-US" sz="1800" b="0" i="0" dirty="0">
                <a:solidFill>
                  <a:srgbClr val="000099"/>
                </a:solidFill>
                <a:effectLst/>
                <a:highlight>
                  <a:srgbClr val="F5F5F5"/>
                </a:highlight>
                <a:latin typeface="Arial" panose="020B0604020202020204" pitchFamily="34" charset="0"/>
              </a:rPr>
              <a:t>​</a:t>
            </a:r>
          </a:p>
          <a:p>
            <a:pPr algn="l" rtl="0" fontAlgn="base"/>
            <a:endParaRPr lang="en-US" sz="1800" b="0" i="0" dirty="0">
              <a:solidFill>
                <a:srgbClr val="000099"/>
              </a:solidFill>
              <a:effectLst/>
              <a:highlight>
                <a:srgbClr val="F5F5F5"/>
              </a:highlight>
              <a:latin typeface="Arial" panose="020B0604020202020204" pitchFamily="34" charset="0"/>
            </a:endParaRPr>
          </a:p>
          <a:p>
            <a:pPr algn="l" rtl="0" fontAlgn="base"/>
            <a:r>
              <a:rPr lang="en-US" sz="1800" b="0" i="0" dirty="0">
                <a:solidFill>
                  <a:srgbClr val="000099"/>
                </a:solidFill>
                <a:effectLst/>
                <a:highlight>
                  <a:srgbClr val="F5F5F5"/>
                </a:highlight>
                <a:latin typeface="Arial" panose="020B0604020202020204" pitchFamily="34" charset="0"/>
              </a:rPr>
              <a:t>Alexa Miller</a:t>
            </a:r>
          </a:p>
          <a:p>
            <a:pPr algn="l" rtl="0" fontAlgn="base"/>
            <a:r>
              <a:rPr lang="en-US" b="0" i="0" dirty="0">
                <a:solidFill>
                  <a:srgbClr val="000099"/>
                </a:solidFill>
                <a:effectLst/>
                <a:highlight>
                  <a:srgbClr val="F5F5F5"/>
                </a:highlight>
                <a:latin typeface="Segoe UI" panose="020B0502040204020203" pitchFamily="34" charset="0"/>
              </a:rPr>
              <a:t>amiller@aph.org</a:t>
            </a:r>
          </a:p>
          <a:p>
            <a:pPr algn="l" rtl="0" fontAlgn="base"/>
            <a:r>
              <a:rPr lang="en-US" sz="1800" b="0" i="0" dirty="0">
                <a:solidFill>
                  <a:srgbClr val="000099"/>
                </a:solidFill>
                <a:effectLst/>
                <a:highlight>
                  <a:srgbClr val="F5F5F5"/>
                </a:highlight>
                <a:latin typeface="Arial" panose="020B0604020202020204" pitchFamily="34" charset="0"/>
              </a:rPr>
              <a:t>​</a:t>
            </a:r>
            <a:endParaRPr lang="en-US" b="0" i="0" dirty="0">
              <a:solidFill>
                <a:srgbClr val="000099"/>
              </a:solidFill>
              <a:effectLst/>
              <a:highlight>
                <a:srgbClr val="F5F5F5"/>
              </a:highlight>
              <a:latin typeface="Segoe UI" panose="020B0502040204020203" pitchFamily="34" charset="0"/>
            </a:endParaRPr>
          </a:p>
          <a:p>
            <a:pPr algn="l" rtl="0" fontAlgn="base"/>
            <a:r>
              <a:rPr lang="en-US" sz="1800" b="0" i="0" u="none" strike="noStrike" dirty="0">
                <a:solidFill>
                  <a:srgbClr val="000099"/>
                </a:solidFill>
                <a:effectLst/>
                <a:highlight>
                  <a:srgbClr val="F5F5F5"/>
                </a:highlight>
                <a:latin typeface="Arial" panose="020B0604020202020204" pitchFamily="34" charset="0"/>
              </a:rPr>
              <a:t>Month Year</a:t>
            </a:r>
            <a:endParaRPr lang="en-US" b="0" i="0" dirty="0">
              <a:solidFill>
                <a:srgbClr val="000099"/>
              </a:solidFill>
              <a:effectLst/>
              <a:highlight>
                <a:srgbClr val="F5F5F5"/>
              </a:highlight>
              <a:latin typeface="Segoe UI" panose="020B0502040204020203" pitchFamily="34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FCEE0F-6741-BB2E-7A05-0529D43B95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A8A52-79D5-4A03-8B8D-893168307460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B55B04-5FB8-34BE-E90E-C23ABA602E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52FDA8-D2DE-9AA4-F721-8C53D35CE8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A466F-9D5B-40AF-9BA5-71D5593DAE05}" type="slidenum">
              <a:rPr lang="en-US" smtClean="0"/>
              <a:t>‹#›</a:t>
            </a:fld>
            <a:endParaRPr lang="en-US"/>
          </a:p>
        </p:txBody>
      </p:sp>
      <p:pic>
        <p:nvPicPr>
          <p:cNvPr id="2052" name="Picture 4" descr="A red and blue rectangular sign&#10;&#10;Description automatically generated">
            <a:extLst>
              <a:ext uri="{FF2B5EF4-FFF2-40B4-BE49-F238E27FC236}">
                <a16:creationId xmlns:a16="http://schemas.microsoft.com/office/drawing/2014/main" id="{FF599613-35A1-7945-2F56-A16D9806F7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38525" y="360363"/>
            <a:ext cx="5314950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52303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02898D-5EC0-455E-3521-317AC32CE5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28720C-4F5C-8A12-5153-42D062173B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161893"/>
                </a:solidFill>
              </a:defRPr>
            </a:lvl1pPr>
            <a:lvl2pPr>
              <a:defRPr>
                <a:solidFill>
                  <a:srgbClr val="161893"/>
                </a:solidFill>
              </a:defRPr>
            </a:lvl2pPr>
            <a:lvl3pPr>
              <a:defRPr>
                <a:solidFill>
                  <a:srgbClr val="161893"/>
                </a:solidFill>
              </a:defRPr>
            </a:lvl3pPr>
            <a:lvl4pPr>
              <a:defRPr>
                <a:solidFill>
                  <a:srgbClr val="161893"/>
                </a:solidFill>
              </a:defRPr>
            </a:lvl4pPr>
            <a:lvl5pPr>
              <a:defRPr>
                <a:solidFill>
                  <a:srgbClr val="161893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EFC17F-080D-7ED6-ED30-F8FE073260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A8A52-79D5-4A03-8B8D-893168307460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8EADBE-149C-3257-F24D-38014155A5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996114-B0BC-ABC2-55F4-F113D09AC7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A466F-9D5B-40AF-9BA5-71D5593DAE05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F43547F-F4D9-440D-D98D-F65B6EAE2FD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35491" y="6298891"/>
            <a:ext cx="1789868" cy="51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85208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893617-5A7C-FEE1-1743-7F98BD98A2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3E4AFC-A782-B9FD-C192-A41DB47177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E020BA-BF95-591F-C58A-9CD47D4C72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A8A52-79D5-4A03-8B8D-893168307460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C541E1-BAD6-2082-C169-6A01DBAEAE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7BBB9E-3CA2-73FE-27D4-2EBD4C846E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A466F-9D5B-40AF-9BA5-71D5593DAE05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846F19F-6532-EA77-6F66-B7EB0CDD95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04582" y="6205562"/>
            <a:ext cx="2004291" cy="574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06734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517EF1-1095-F694-883F-E264B9FA0F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0AE81C-BD24-B8A4-479A-32A61B82682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solidFill>
                  <a:srgbClr val="161893"/>
                </a:solidFill>
              </a:defRPr>
            </a:lvl1pPr>
            <a:lvl2pPr>
              <a:defRPr>
                <a:solidFill>
                  <a:srgbClr val="161893"/>
                </a:solidFill>
              </a:defRPr>
            </a:lvl2pPr>
            <a:lvl3pPr>
              <a:defRPr>
                <a:solidFill>
                  <a:srgbClr val="161893"/>
                </a:solidFill>
              </a:defRPr>
            </a:lvl3pPr>
            <a:lvl4pPr>
              <a:defRPr>
                <a:solidFill>
                  <a:srgbClr val="161893"/>
                </a:solidFill>
              </a:defRPr>
            </a:lvl4pPr>
            <a:lvl5pPr>
              <a:defRPr>
                <a:solidFill>
                  <a:srgbClr val="161893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3D0D43-2C6C-2B49-DA13-4483093C35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solidFill>
                  <a:srgbClr val="161893"/>
                </a:solidFill>
              </a:defRPr>
            </a:lvl1pPr>
            <a:lvl2pPr>
              <a:defRPr>
                <a:solidFill>
                  <a:srgbClr val="161893"/>
                </a:solidFill>
              </a:defRPr>
            </a:lvl2pPr>
            <a:lvl3pPr>
              <a:defRPr>
                <a:solidFill>
                  <a:srgbClr val="161893"/>
                </a:solidFill>
              </a:defRPr>
            </a:lvl3pPr>
            <a:lvl4pPr>
              <a:defRPr>
                <a:solidFill>
                  <a:srgbClr val="161893"/>
                </a:solidFill>
              </a:defRPr>
            </a:lvl4pPr>
            <a:lvl5pPr>
              <a:defRPr>
                <a:solidFill>
                  <a:srgbClr val="161893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4185E10-B417-6A50-00A7-8385D8D471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A8A52-79D5-4A03-8B8D-893168307460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B9F97B3-6FAE-4A4C-E466-01723AABE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6596240-B771-881F-7D21-8DC0BB20E8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A466F-9D5B-40AF-9BA5-71D5593DAE05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4060574-2CA0-CA00-3C27-EC0ED9BAC9E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04582" y="6205562"/>
            <a:ext cx="2004291" cy="574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2602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13AB00-6B4D-40A4-C9F7-9BE388EE77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B50BB0-1787-4856-0B09-CC61F2D9FE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16189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FDBCA5D-922C-0CDD-FEC8-B1595A6A7B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defRPr>
                <a:solidFill>
                  <a:srgbClr val="161893"/>
                </a:solidFill>
              </a:defRPr>
            </a:lvl1pPr>
            <a:lvl2pPr>
              <a:defRPr>
                <a:solidFill>
                  <a:srgbClr val="161893"/>
                </a:solidFill>
              </a:defRPr>
            </a:lvl2pPr>
            <a:lvl3pPr>
              <a:defRPr>
                <a:solidFill>
                  <a:srgbClr val="161893"/>
                </a:solidFill>
              </a:defRPr>
            </a:lvl3pPr>
            <a:lvl4pPr>
              <a:defRPr>
                <a:solidFill>
                  <a:srgbClr val="161893"/>
                </a:solidFill>
              </a:defRPr>
            </a:lvl4pPr>
            <a:lvl5pPr>
              <a:defRPr>
                <a:solidFill>
                  <a:srgbClr val="161893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9EB25F3-B761-0FB6-3062-FA89A5DAAC4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16189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F5290B4-05CA-D260-41D3-9928D9D3A23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defRPr>
                <a:solidFill>
                  <a:srgbClr val="161893"/>
                </a:solidFill>
              </a:defRPr>
            </a:lvl1pPr>
            <a:lvl2pPr>
              <a:defRPr>
                <a:solidFill>
                  <a:srgbClr val="161893"/>
                </a:solidFill>
              </a:defRPr>
            </a:lvl2pPr>
            <a:lvl3pPr>
              <a:defRPr>
                <a:solidFill>
                  <a:srgbClr val="161893"/>
                </a:solidFill>
              </a:defRPr>
            </a:lvl3pPr>
            <a:lvl4pPr>
              <a:defRPr>
                <a:solidFill>
                  <a:srgbClr val="161893"/>
                </a:solidFill>
              </a:defRPr>
            </a:lvl4pPr>
            <a:lvl5pPr>
              <a:defRPr>
                <a:solidFill>
                  <a:srgbClr val="161893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E33A626-CF2E-AC72-A1D7-3C7D3CFFD9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A8A52-79D5-4A03-8B8D-893168307460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596E047-6722-8533-A9E6-2BE8C2DB96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892FF92-74B8-A04A-0FA4-2A3F99B48F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A466F-9D5B-40AF-9BA5-71D5593DAE05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186FEDD-9431-BC03-88C6-CFA89F32366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69623" y="6217083"/>
            <a:ext cx="1965359" cy="563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86658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A48102-E6F7-90A1-936E-DD9EC073F6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2924E31-DDA3-12F8-EAC8-CD613B9609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A8A52-79D5-4A03-8B8D-893168307460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1EA2E5C-88BA-A40F-429F-46457A01C1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98D6C4-AD24-FEA9-D6C5-65C68AB892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A466F-9D5B-40AF-9BA5-71D5593DAE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8481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A380225-4267-B2D0-95F9-A45F42C748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A8A52-79D5-4A03-8B8D-893168307460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53FC25C-D079-C039-B247-B30F48E7EA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591473-99D4-6731-7384-8FE8056597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A466F-9D5B-40AF-9BA5-71D5593DAE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85771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F54B3B-E8AA-5B68-57DB-5F30541DE7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97D98A-A7EC-7A94-BAE7-314237AD43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>
                <a:solidFill>
                  <a:srgbClr val="161893"/>
                </a:solidFill>
              </a:defRPr>
            </a:lvl1pPr>
            <a:lvl2pPr>
              <a:defRPr sz="2800">
                <a:solidFill>
                  <a:srgbClr val="161893"/>
                </a:solidFill>
              </a:defRPr>
            </a:lvl2pPr>
            <a:lvl3pPr>
              <a:defRPr sz="2400">
                <a:solidFill>
                  <a:srgbClr val="161893"/>
                </a:solidFill>
              </a:defRPr>
            </a:lvl3pPr>
            <a:lvl4pPr>
              <a:defRPr sz="2000">
                <a:solidFill>
                  <a:srgbClr val="161893"/>
                </a:solidFill>
              </a:defRPr>
            </a:lvl4pPr>
            <a:lvl5pPr>
              <a:defRPr sz="2000">
                <a:solidFill>
                  <a:srgbClr val="161893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244DF0-6C9F-373A-B990-3B8EBCA26C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rgbClr val="161893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357C95D-2271-6368-9A51-34A338EF64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A8A52-79D5-4A03-8B8D-893168307460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27430C-5277-1D00-1252-555E5F12A2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67CEAD-38BD-CC23-B2C2-B530FC7BF9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A466F-9D5B-40AF-9BA5-71D5593DAE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31541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D58123-2379-66F8-9C68-86A41C2339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35961F4-749F-5B08-26FC-1CE080016BE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8DA412-BEB6-16D4-F5D2-5F0B598BD5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rgbClr val="161893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1F4D5DE-C62E-16C3-461D-274EA6F5D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A8A52-79D5-4A03-8B8D-893168307460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2CE9E3-6B2E-3523-7F61-629E0828DE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2C8F13-A60F-4627-2FBC-1BE566D727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A466F-9D5B-40AF-9BA5-71D5593DAE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95830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BA577DA-15B6-44DF-D084-8A5A85E033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583601-7621-F18F-5B83-9101C5FB2A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7F89FA-FC1C-D6B9-ACCF-CCDAD84EE12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69A8A52-79D5-4A03-8B8D-893168307460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0A4CEF-0F8F-DA7F-4CD0-E24B5982ED5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B47DE6-ED6B-9CC9-54CA-3D168C5C59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60A466F-9D5B-40AF-9BA5-71D5593DAE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980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9E0000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161893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161893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161893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161893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161893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railleauthority.org/braille-formats-principles-print-braille-transcription-2016" TargetMode="External"/><Relationship Id="rId7" Type="http://schemas.openxmlformats.org/officeDocument/2006/relationships/hyperlink" Target="https://www.nationalbraille.org/" TargetMode="External"/><Relationship Id="rId2" Type="http://schemas.openxmlformats.org/officeDocument/2006/relationships/hyperlink" Target="https://www.duxburysystems.com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brailleauthority.org/" TargetMode="External"/><Relationship Id="rId5" Type="http://schemas.openxmlformats.org/officeDocument/2006/relationships/hyperlink" Target="https://nfb.org/programs-services/braille-certification" TargetMode="External"/><Relationship Id="rId4" Type="http://schemas.openxmlformats.org/officeDocument/2006/relationships/hyperlink" Target="https://iceb.org/publications/ueb/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hyperlink" Target="mailto:nimac@aph.org" TargetMode="Externa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91F10C-6F60-50E5-9CA6-4198347FFB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C0BCEF6-2F66-ECDC-672F-6257AFAD42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751115"/>
            <a:ext cx="10515600" cy="2890156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Duxbury/NimPro: NIMAS Textbook Transcription from Start to Finish</a:t>
            </a:r>
            <a:br>
              <a:rPr lang="en-US" b="1" dirty="0"/>
            </a:br>
            <a:br>
              <a:rPr lang="en-US" sz="4000" b="1" dirty="0"/>
            </a:br>
            <a:r>
              <a:rPr lang="en-US" b="1" dirty="0"/>
              <a:t>Session 3: Body Matter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48A9834A-5B52-880C-4612-313D67523C1E}"/>
              </a:ext>
            </a:extLst>
          </p:cNvPr>
          <p:cNvSpPr txBox="1">
            <a:spLocks/>
          </p:cNvSpPr>
          <p:nvPr/>
        </p:nvSpPr>
        <p:spPr>
          <a:xfrm>
            <a:off x="838200" y="3984171"/>
            <a:ext cx="10515600" cy="25573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161893"/>
                </a:solidFill>
              </a:rPr>
              <a:t>Use NimPro to make large scale changes to Body Matter structure</a:t>
            </a:r>
          </a:p>
          <a:p>
            <a:r>
              <a:rPr lang="en-US" dirty="0">
                <a:solidFill>
                  <a:srgbClr val="161893"/>
                </a:solidFill>
              </a:rPr>
              <a:t>Use NimPro to make refined changes to Chapters</a:t>
            </a:r>
          </a:p>
          <a:p>
            <a:r>
              <a:rPr lang="en-US" dirty="0">
                <a:solidFill>
                  <a:srgbClr val="161893"/>
                </a:solidFill>
              </a:rPr>
              <a:t>Combine files in DBT to build a braille volume</a:t>
            </a:r>
          </a:p>
          <a:p>
            <a:r>
              <a:rPr lang="en-US" dirty="0">
                <a:solidFill>
                  <a:srgbClr val="161893"/>
                </a:solidFill>
              </a:rPr>
              <a:t>Tips and tricks for working with codes and styles</a:t>
            </a:r>
          </a:p>
          <a:p>
            <a:r>
              <a:rPr lang="en-US" dirty="0">
                <a:solidFill>
                  <a:srgbClr val="161893"/>
                </a:solidFill>
              </a:rPr>
              <a:t>Customizing for special braille formats</a:t>
            </a:r>
          </a:p>
        </p:txBody>
      </p:sp>
    </p:spTree>
    <p:extLst>
      <p:ext uri="{BB962C8B-B14F-4D97-AF65-F5344CB8AC3E}">
        <p14:creationId xmlns:p14="http://schemas.microsoft.com/office/powerpoint/2010/main" val="10418539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857D9B-8398-02F2-3D51-DB46E0226A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Duxbury/</a:t>
            </a:r>
            <a:r>
              <a:rPr lang="en-US" dirty="0" err="1"/>
              <a:t>NimPro</a:t>
            </a:r>
            <a:r>
              <a:rPr lang="en-US" dirty="0"/>
              <a:t> Webinar Series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AF96DF-C6EC-C99E-65F4-9D2E65271C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Session 4: Rear Matter (Thursday, June 18</a:t>
            </a:r>
            <a:r>
              <a:rPr lang="en-US" baseline="30000" dirty="0"/>
              <a:t>th</a:t>
            </a:r>
            <a:r>
              <a:rPr lang="en-US" dirty="0"/>
              <a:t>)</a:t>
            </a:r>
          </a:p>
          <a:p>
            <a:r>
              <a:rPr lang="en-US" dirty="0"/>
              <a:t>Session 5: Math (Thursday, June 25</a:t>
            </a:r>
            <a:r>
              <a:rPr lang="en-US" baseline="30000" dirty="0"/>
              <a:t>th</a:t>
            </a:r>
            <a:r>
              <a:rPr lang="en-US" dirty="0"/>
              <a:t>)</a:t>
            </a:r>
          </a:p>
          <a:p>
            <a:r>
              <a:rPr lang="en-US" dirty="0"/>
              <a:t>Session 6: </a:t>
            </a:r>
            <a:r>
              <a:rPr lang="en-US" dirty="0" err="1"/>
              <a:t>eBraille</a:t>
            </a:r>
            <a:r>
              <a:rPr lang="en-US" dirty="0"/>
              <a:t> Overview and Series Q&amp;A (Wednesday, July 1</a:t>
            </a:r>
            <a:r>
              <a:rPr lang="en-US" baseline="30000" dirty="0"/>
              <a:t>st</a:t>
            </a:r>
            <a:r>
              <a:rPr lang="en-US" dirty="0"/>
              <a:t>) </a:t>
            </a:r>
          </a:p>
        </p:txBody>
      </p:sp>
    </p:spTree>
    <p:extLst>
      <p:ext uri="{BB962C8B-B14F-4D97-AF65-F5344CB8AC3E}">
        <p14:creationId xmlns:p14="http://schemas.microsoft.com/office/powerpoint/2010/main" val="2931514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4DF68C-D573-FA83-C352-334EBDE7BB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Recap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1C4FA3-8CBD-EAE4-4BA5-1002918E1C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What we did last session</a:t>
            </a:r>
          </a:p>
          <a:p>
            <a:pPr lvl="1"/>
            <a:r>
              <a:rPr lang="en-US" dirty="0"/>
              <a:t>Created a template for future projects of transcriber-generated pages</a:t>
            </a:r>
          </a:p>
          <a:p>
            <a:pPr lvl="1"/>
            <a:r>
              <a:rPr lang="en-US" dirty="0"/>
              <a:t>Based on that template, created a NOTES file to document decisions about the current project</a:t>
            </a:r>
          </a:p>
          <a:p>
            <a:pPr lvl="1"/>
            <a:r>
              <a:rPr lang="en-US" dirty="0"/>
              <a:t>Used NimPro to format and export front matter to a Word document</a:t>
            </a:r>
          </a:p>
          <a:p>
            <a:pPr lvl="1"/>
            <a:r>
              <a:rPr lang="en-US" dirty="0"/>
              <a:t>Initially formatted preliminary pages using SWIFT in MS Word</a:t>
            </a:r>
          </a:p>
          <a:p>
            <a:pPr lvl="1"/>
            <a:r>
              <a:rPr lang="en-US" dirty="0"/>
              <a:t>Opened that Word document in DBT </a:t>
            </a:r>
          </a:p>
          <a:p>
            <a:pPr lvl="1"/>
            <a:r>
              <a:rPr lang="en-US" dirty="0"/>
              <a:t>Saved to DXP and finalized the braille layout of the preliminary pages</a:t>
            </a:r>
          </a:p>
        </p:txBody>
      </p:sp>
    </p:spTree>
    <p:extLst>
      <p:ext uri="{BB962C8B-B14F-4D97-AF65-F5344CB8AC3E}">
        <p14:creationId xmlns:p14="http://schemas.microsoft.com/office/powerpoint/2010/main" val="41458078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9D6011-1B3B-D9EF-C34B-9C90F44E66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407D0-D183-27B1-571D-3F5BC49DE1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Today’s 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289F34-7465-5F3A-5947-76A28453BD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What we are going to do this session</a:t>
            </a:r>
          </a:p>
          <a:p>
            <a:pPr lvl="1"/>
            <a:r>
              <a:rPr lang="en-US" sz="2800" dirty="0"/>
              <a:t>Using NimPro, make large scale changes to headings in the Body Matter </a:t>
            </a:r>
          </a:p>
          <a:p>
            <a:pPr lvl="1"/>
            <a:r>
              <a:rPr lang="en-US" sz="2800" dirty="0"/>
              <a:t>Apply refined changes to Chapter 1</a:t>
            </a:r>
          </a:p>
          <a:p>
            <a:pPr lvl="1"/>
            <a:r>
              <a:rPr lang="en-US" sz="2800" dirty="0"/>
              <a:t>Combine files in DBT to build a braille volume</a:t>
            </a:r>
          </a:p>
          <a:p>
            <a:pPr lvl="1"/>
            <a:r>
              <a:rPr lang="en-US" sz="2800" dirty="0"/>
              <a:t>Learn tips and tricks for working with codes and styles</a:t>
            </a:r>
          </a:p>
          <a:p>
            <a:pPr lvl="1"/>
            <a:r>
              <a:rPr lang="en-US" sz="2800" dirty="0"/>
              <a:t>Learn about customizing the paper size, line spacing, and learning tables for special braille formats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85408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141C74-7872-3EC3-074C-8507BF1443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Objectives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10AFE0-651F-53A2-1A40-44BA9F6447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Learn how to make large scale changes to sections of text using NimPro.</a:t>
            </a:r>
          </a:p>
          <a:p>
            <a:r>
              <a:rPr lang="en-US" dirty="0"/>
              <a:t>Learn how to insert documents into DBT to compile a braille volume.</a:t>
            </a:r>
          </a:p>
          <a:p>
            <a:r>
              <a:rPr lang="en-US" dirty="0"/>
              <a:t>Learn how to use DBT codes for page layouts.</a:t>
            </a:r>
          </a:p>
        </p:txBody>
      </p:sp>
    </p:spTree>
    <p:extLst>
      <p:ext uri="{BB962C8B-B14F-4D97-AF65-F5344CB8AC3E}">
        <p14:creationId xmlns:p14="http://schemas.microsoft.com/office/powerpoint/2010/main" val="32982497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125739-CFDB-607D-DA69-3FEACB554A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FC8421-CF62-EAAE-37A3-3DCF85341A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Duxbury Systems </a:t>
            </a:r>
            <a:r>
              <a:rPr lang="en-US" i="1" dirty="0">
                <a:hlinkClick r:id="rId2"/>
              </a:rPr>
              <a:t>https://www.duxburysystems.com/</a:t>
            </a:r>
            <a:r>
              <a:rPr lang="en-US" i="1" dirty="0"/>
              <a:t> </a:t>
            </a:r>
          </a:p>
          <a:p>
            <a:r>
              <a:rPr lang="en-US" i="1" dirty="0"/>
              <a:t>Braille Formats</a:t>
            </a:r>
            <a:r>
              <a:rPr lang="en-US" dirty="0"/>
              <a:t> </a:t>
            </a:r>
            <a:r>
              <a:rPr lang="en-US" dirty="0">
                <a:hlinkClick r:id="rId3"/>
              </a:rPr>
              <a:t>https://www.brailleauthority.org/braille-formats-principles-print-braille-transcription-2016</a:t>
            </a:r>
            <a:endParaRPr lang="en-US" dirty="0"/>
          </a:p>
          <a:p>
            <a:r>
              <a:rPr lang="en-US" i="1" dirty="0"/>
              <a:t>Rules of </a:t>
            </a:r>
            <a:r>
              <a:rPr lang="en-US" i="1" dirty="0" err="1"/>
              <a:t>UEB</a:t>
            </a:r>
            <a:r>
              <a:rPr lang="en-US" dirty="0"/>
              <a:t> </a:t>
            </a:r>
            <a:r>
              <a:rPr lang="en-US" dirty="0">
                <a:hlinkClick r:id="rId4"/>
              </a:rPr>
              <a:t>https://iceb.org/publications/ueb/</a:t>
            </a:r>
            <a:r>
              <a:rPr lang="en-US" dirty="0"/>
              <a:t> </a:t>
            </a:r>
          </a:p>
          <a:p>
            <a:r>
              <a:rPr lang="en-US" dirty="0"/>
              <a:t>Braille Certifications and Instruction Manuals </a:t>
            </a:r>
            <a:r>
              <a:rPr lang="en-US" dirty="0">
                <a:hlinkClick r:id="rId5"/>
              </a:rPr>
              <a:t>https://nfb.org/programs-services/braille-certification</a:t>
            </a:r>
            <a:endParaRPr lang="en-US" dirty="0"/>
          </a:p>
          <a:p>
            <a:r>
              <a:rPr lang="en-US" dirty="0"/>
              <a:t>Additional codebooks and guidelines </a:t>
            </a:r>
            <a:r>
              <a:rPr lang="en-US" dirty="0">
                <a:hlinkClick r:id="rId6"/>
              </a:rPr>
              <a:t>https://www.brailleauthority.org/</a:t>
            </a:r>
            <a:r>
              <a:rPr lang="en-US" dirty="0"/>
              <a:t> </a:t>
            </a:r>
          </a:p>
          <a:p>
            <a:r>
              <a:rPr lang="en-US" dirty="0"/>
              <a:t>National Braille Association </a:t>
            </a:r>
            <a:r>
              <a:rPr lang="en-US" dirty="0">
                <a:hlinkClick r:id="rId7"/>
              </a:rPr>
              <a:t>https://www.nationalbraille.org/</a:t>
            </a:r>
            <a:r>
              <a:rPr lang="en-US" dirty="0"/>
              <a:t> 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Stay up to date! Consistently check for errata and updates.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70474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C2C9AC-99B7-AA2C-0612-C6DAC4D44A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D74646-00D8-9CC2-1CC4-B4C75BF3FD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430500"/>
            <a:ext cx="10515600" cy="2852737"/>
          </a:xfrm>
        </p:spPr>
        <p:txBody>
          <a:bodyPr>
            <a:normAutofit/>
          </a:bodyPr>
          <a:lstStyle/>
          <a:p>
            <a:r>
              <a:rPr lang="en-US" dirty="0"/>
              <a:t>Use NimPro to make large scale changes to Body Matter</a:t>
            </a:r>
          </a:p>
        </p:txBody>
      </p:sp>
    </p:spTree>
    <p:extLst>
      <p:ext uri="{BB962C8B-B14F-4D97-AF65-F5344CB8AC3E}">
        <p14:creationId xmlns:p14="http://schemas.microsoft.com/office/powerpoint/2010/main" val="29288998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14CCF5-3EEC-5D87-0C64-8362D7B6F3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D5D00A-F182-203F-FA8B-93C4775614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Evaluate Heading Hierarchy of the entire Body Matter and Use the Heading Wizard in NimPro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0173A66-6892-3FD7-10C4-E5B2117CF0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885329" cy="435133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The Wizard applies to selection in the left pane</a:t>
            </a:r>
          </a:p>
          <a:p>
            <a:r>
              <a:rPr lang="en-US" dirty="0"/>
              <a:t>BF § 4.2.1 “When there are more than three distinct heading levels in print, cell-7 headings are applied only to the lowest hierarchy level; the use of centered headings is extended to one or more subsection levels as necessary.”</a:t>
            </a:r>
          </a:p>
          <a:p>
            <a:r>
              <a:rPr lang="en-US" dirty="0"/>
              <a:t>In the NOTES document, record these structure changes</a:t>
            </a:r>
          </a:p>
          <a:p>
            <a:endParaRPr lang="en-US" dirty="0"/>
          </a:p>
        </p:txBody>
      </p:sp>
      <p:pic>
        <p:nvPicPr>
          <p:cNvPr id="3" name="Picture 2" descr="Screenshot of the Heading Wizard. In the Heading Level Adjustments, the headings counts are: 38 Level 1, 272 Level 2, 245 Level 3, 73 Level 4, 0 Level 5, and 0 Level 6.">
            <a:extLst>
              <a:ext uri="{FF2B5EF4-FFF2-40B4-BE49-F238E27FC236}">
                <a16:creationId xmlns:a16="http://schemas.microsoft.com/office/drawing/2014/main" id="{22A469AA-B4A6-4353-C9B9-329A13185DC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39938" y="1690688"/>
            <a:ext cx="4325488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79276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3B1CEB-1121-14F4-5F26-FCB46D78E9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14EF9C-AA8A-FCB4-9F3F-574335E07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After making large scale changes to the entire Body Matter - SAVE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9129C38-59BE-709E-996C-BDC864788B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r>
              <a:rPr lang="en-US" dirty="0"/>
              <a:t>Remember, NimPro has no undo/redo</a:t>
            </a:r>
          </a:p>
          <a:p>
            <a:r>
              <a:rPr lang="en-US" dirty="0"/>
              <a:t>SAVE the NimPro project file with an appropriate name to the task you performed. </a:t>
            </a:r>
          </a:p>
          <a:p>
            <a:pPr lvl="1"/>
            <a:r>
              <a:rPr lang="en-US" dirty="0"/>
              <a:t>For example, </a:t>
            </a:r>
            <a:r>
              <a:rPr lang="en-US" b="1" dirty="0"/>
              <a:t>Textbook Exemplar body </a:t>
            </a:r>
            <a:r>
              <a:rPr lang="en-US" b="1" dirty="0" err="1"/>
              <a:t>matter.nimpro</a:t>
            </a:r>
            <a:endParaRPr lang="en-US" b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8002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6CFAA3-F658-9CF6-559D-66BA852DD6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FE0EB2-ABF9-D8B5-1D10-AEEED24CB7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143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/>
              <a:t>Use NimPro to make changes in Chapter 1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75E62A9-E9AE-898A-05F4-A27411365C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44706"/>
            <a:ext cx="10515600" cy="4832257"/>
          </a:xfrm>
        </p:spPr>
        <p:txBody>
          <a:bodyPr>
            <a:normAutofit fontScale="92500" lnSpcReduction="20000"/>
          </a:bodyPr>
          <a:lstStyle/>
          <a:p>
            <a:r>
              <a:rPr lang="en-US" sz="3000" dirty="0"/>
              <a:t>Make a selection in the left pane to apply changes by Wizard</a:t>
            </a:r>
          </a:p>
          <a:p>
            <a:pPr lvl="1"/>
            <a:r>
              <a:rPr lang="en-US" sz="2600" dirty="0"/>
              <a:t>For example, change generic List styles to Exercises</a:t>
            </a:r>
          </a:p>
          <a:p>
            <a:r>
              <a:rPr lang="en-US" sz="3000" dirty="0"/>
              <a:t>Make changes where the cursor is located by keyboard entry</a:t>
            </a:r>
          </a:p>
          <a:p>
            <a:pPr lvl="1" fontAlgn="t"/>
            <a:r>
              <a:rPr lang="en-US" sz="2600" dirty="0"/>
              <a:t>Arrow keys or the space bar to skip to the next paragraph</a:t>
            </a:r>
          </a:p>
          <a:p>
            <a:pPr lvl="1" fontAlgn="t"/>
            <a:r>
              <a:rPr lang="en-US" sz="2600" dirty="0"/>
              <a:t>B - Body text</a:t>
            </a:r>
          </a:p>
          <a:p>
            <a:pPr lvl="1" fontAlgn="t"/>
            <a:r>
              <a:rPr lang="en-US" sz="2600" dirty="0"/>
              <a:t>D - Directions</a:t>
            </a:r>
          </a:p>
          <a:p>
            <a:pPr lvl="1" fontAlgn="t"/>
            <a:r>
              <a:rPr lang="en-US" sz="2600" dirty="0"/>
              <a:t>E - Exercise</a:t>
            </a:r>
          </a:p>
          <a:p>
            <a:pPr lvl="1" fontAlgn="t"/>
            <a:r>
              <a:rPr lang="en-US" sz="2600" dirty="0"/>
              <a:t>H - Heading, thereafter #</a:t>
            </a:r>
          </a:p>
          <a:p>
            <a:pPr lvl="1" fontAlgn="t"/>
            <a:r>
              <a:rPr lang="en-US" sz="2600" dirty="0"/>
              <a:t>L - List Item, thereafter #</a:t>
            </a:r>
          </a:p>
          <a:p>
            <a:pPr lvl="1" fontAlgn="t"/>
            <a:r>
              <a:rPr lang="en-US" sz="2600" dirty="0"/>
              <a:t>T - Production Note (a.k.a., Transcriber's Note) </a:t>
            </a:r>
          </a:p>
          <a:p>
            <a:r>
              <a:rPr lang="en-US" sz="3000" dirty="0"/>
              <a:t>When completed, SAVE the NimPro project file with an appropriate name to the task you performed. </a:t>
            </a:r>
          </a:p>
          <a:p>
            <a:pPr lvl="1"/>
            <a:r>
              <a:rPr lang="en-US" sz="2600" dirty="0"/>
              <a:t>For example, </a:t>
            </a:r>
            <a:r>
              <a:rPr lang="en-US" sz="2600" b="1" dirty="0"/>
              <a:t>Textbook Exemplar Chapter 1.nimpro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31973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5BBE1F-C457-63C7-F952-751753A444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5A724-595F-5A4D-30D5-2CC293C9B6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Why all the NimPro file saving?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387B3A9-EE38-212D-38F7-01FB14BE4E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r>
              <a:rPr lang="en-US" dirty="0"/>
              <a:t>Saving files at each stage of the process as the project progresses creates a fall back for your work.</a:t>
            </a:r>
          </a:p>
          <a:p>
            <a:r>
              <a:rPr lang="en-US" dirty="0"/>
              <a:t>Were changes made in NimPro not suitable? Open the </a:t>
            </a:r>
            <a:r>
              <a:rPr lang="en-US" b="1" dirty="0"/>
              <a:t>*.</a:t>
            </a:r>
            <a:r>
              <a:rPr lang="en-US" b="1" dirty="0" err="1"/>
              <a:t>nimpro</a:t>
            </a:r>
            <a:r>
              <a:rPr lang="en-US" b="1" dirty="0"/>
              <a:t> </a:t>
            </a:r>
            <a:r>
              <a:rPr lang="en-US" dirty="0"/>
              <a:t>project file for the hierarchy above what you are working on to try again.</a:t>
            </a:r>
          </a:p>
          <a:p>
            <a:r>
              <a:rPr lang="en-US" dirty="0"/>
              <a:t>For example, changes made to Chapter 1 were unsuitable</a:t>
            </a:r>
          </a:p>
          <a:p>
            <a:pPr lvl="1"/>
            <a:r>
              <a:rPr lang="en-US" dirty="0"/>
              <a:t>Open </a:t>
            </a:r>
            <a:r>
              <a:rPr lang="en-US" b="1" dirty="0"/>
              <a:t>Textbook Exemplar body </a:t>
            </a:r>
            <a:r>
              <a:rPr lang="en-US" b="1" dirty="0" err="1"/>
              <a:t>matter.nimpro</a:t>
            </a:r>
            <a:endParaRPr lang="en-US" b="1" dirty="0"/>
          </a:p>
          <a:p>
            <a:pPr lvl="1"/>
            <a:r>
              <a:rPr lang="en-US" dirty="0"/>
              <a:t>Make changes to Chapter 1 again that are suitable</a:t>
            </a:r>
          </a:p>
          <a:p>
            <a:pPr lvl="1"/>
            <a:r>
              <a:rPr lang="en-US" dirty="0"/>
              <a:t>Save as </a:t>
            </a:r>
            <a:r>
              <a:rPr lang="en-US" b="1" dirty="0"/>
              <a:t>Textbook Exemplar Chapter 1.nimpro</a:t>
            </a:r>
            <a:r>
              <a:rPr lang="en-US" dirty="0"/>
              <a:t> to replace the file with the unsuitable changes</a:t>
            </a:r>
          </a:p>
        </p:txBody>
      </p:sp>
    </p:spTree>
    <p:extLst>
      <p:ext uri="{BB962C8B-B14F-4D97-AF65-F5344CB8AC3E}">
        <p14:creationId xmlns:p14="http://schemas.microsoft.com/office/powerpoint/2010/main" val="21765908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0F84E0-3D4F-D918-751E-22FFE553D9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283D6F-262E-4C0B-9CF7-FFE22A4068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Export Chapter 1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2446DE5-85F6-2FC3-F5CD-858BFF2DD1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r>
              <a:rPr lang="en-US" dirty="0"/>
              <a:t>Once all the changes have been made in NimPro and the NimPro project file is saved, export the selection to the desired filetype. Append the filename appropriately to the task</a:t>
            </a:r>
          </a:p>
          <a:p>
            <a:pPr lvl="1"/>
            <a:r>
              <a:rPr lang="en-US" dirty="0"/>
              <a:t>For example, </a:t>
            </a:r>
            <a:r>
              <a:rPr lang="en-US" b="1" dirty="0"/>
              <a:t>Textbook Exemplar Chapter 1.dxp</a:t>
            </a:r>
          </a:p>
        </p:txBody>
      </p:sp>
    </p:spTree>
    <p:extLst>
      <p:ext uri="{BB962C8B-B14F-4D97-AF65-F5344CB8AC3E}">
        <p14:creationId xmlns:p14="http://schemas.microsoft.com/office/powerpoint/2010/main" val="34416296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5C1741-89E5-A1E5-4579-7DA9D08F5E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842EB9-9155-99BA-01A9-5AF1D48D8A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430500"/>
            <a:ext cx="10515600" cy="2852737"/>
          </a:xfrm>
        </p:spPr>
        <p:txBody>
          <a:bodyPr>
            <a:normAutofit/>
          </a:bodyPr>
          <a:lstStyle/>
          <a:p>
            <a:r>
              <a:rPr lang="en-US" dirty="0"/>
              <a:t>In DBT, combine files to build the braille volume</a:t>
            </a:r>
          </a:p>
        </p:txBody>
      </p:sp>
    </p:spTree>
    <p:extLst>
      <p:ext uri="{BB962C8B-B14F-4D97-AF65-F5344CB8AC3E}">
        <p14:creationId xmlns:p14="http://schemas.microsoft.com/office/powerpoint/2010/main" val="7365206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5ACE56-6989-6CD1-4048-7278D1FB42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CEF1D6-E589-3F52-03C5-6F6E6896B9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In DBT, continue working on the same file from the previous session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E5400FB-B339-B9C0-E444-A0E7A7D25E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r>
              <a:rPr lang="en-US" dirty="0"/>
              <a:t>In DBT, open the preliminary pages file from the previous session</a:t>
            </a:r>
          </a:p>
          <a:p>
            <a:r>
              <a:rPr lang="en-US" dirty="0"/>
              <a:t>At the end of the file, insert a new line by pressing Enter</a:t>
            </a:r>
          </a:p>
          <a:p>
            <a:r>
              <a:rPr lang="en-US" dirty="0"/>
              <a:t>Insert the Chapter 1 DXP file exported from NimPro</a:t>
            </a:r>
            <a:endParaRPr lang="en-US" b="1" dirty="0"/>
          </a:p>
          <a:p>
            <a:pPr lvl="1"/>
            <a:r>
              <a:rPr lang="en-US" dirty="0"/>
              <a:t>Edit &gt; Insert File...</a:t>
            </a:r>
          </a:p>
          <a:p>
            <a:pPr lvl="1"/>
            <a:r>
              <a:rPr lang="en-US" dirty="0"/>
              <a:t>Navigate to the project folder </a:t>
            </a:r>
          </a:p>
          <a:p>
            <a:pPr lvl="1"/>
            <a:r>
              <a:rPr lang="en-US" dirty="0"/>
              <a:t>Choose  </a:t>
            </a:r>
            <a:r>
              <a:rPr lang="en-US" b="1" dirty="0"/>
              <a:t>Textbook Exemplar Chapter 1.dxp</a:t>
            </a:r>
          </a:p>
          <a:p>
            <a:pPr lvl="1"/>
            <a:r>
              <a:rPr lang="en-US" dirty="0"/>
              <a:t>Click Open</a:t>
            </a:r>
          </a:p>
          <a:p>
            <a:r>
              <a:rPr lang="en-US" dirty="0"/>
              <a:t>The formatted text will be inserted into the document</a:t>
            </a:r>
          </a:p>
        </p:txBody>
      </p:sp>
    </p:spTree>
    <p:extLst>
      <p:ext uri="{BB962C8B-B14F-4D97-AF65-F5344CB8AC3E}">
        <p14:creationId xmlns:p14="http://schemas.microsoft.com/office/powerpoint/2010/main" val="32155780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BBC84C-8F61-A660-E0E7-3CA7706B0A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9E95BE-054E-4AB4-70F0-809C2E4466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power of Inserting files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5718EE9-18C5-3D00-48CF-45AA55056F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r>
              <a:rPr lang="en-US" dirty="0"/>
              <a:t>Edit &gt; Insert File... is a powerful way to build the braille volume</a:t>
            </a:r>
          </a:p>
          <a:p>
            <a:r>
              <a:rPr lang="en-US" dirty="0"/>
              <a:t>DXP and Word documents can be inserted</a:t>
            </a:r>
          </a:p>
          <a:p>
            <a:pPr lvl="1"/>
            <a:r>
              <a:rPr lang="en-US" dirty="0"/>
              <a:t>Please refer to DBT Help for more file options that can be inserted</a:t>
            </a:r>
          </a:p>
          <a:p>
            <a:r>
              <a:rPr lang="en-US" dirty="0"/>
              <a:t>Examples of components to build a braille volume:</a:t>
            </a:r>
          </a:p>
          <a:p>
            <a:pPr lvl="1"/>
            <a:r>
              <a:rPr lang="en-US" dirty="0"/>
              <a:t>TOC to insert each braille volume</a:t>
            </a:r>
          </a:p>
          <a:p>
            <a:pPr lvl="1"/>
            <a:r>
              <a:rPr lang="en-US" dirty="0"/>
              <a:t>Answers found at the back of a book that must be moved to the volume in which the material appears. Separating out the Answer section to a separate file helps as the number of braille pages is known.</a:t>
            </a:r>
          </a:p>
          <a:p>
            <a:pPr lvl="1"/>
            <a:r>
              <a:rPr lang="en-US" dirty="0"/>
              <a:t>A crazy table can be cleaned up separately from the main text</a:t>
            </a:r>
          </a:p>
        </p:txBody>
      </p:sp>
    </p:spTree>
    <p:extLst>
      <p:ext uri="{BB962C8B-B14F-4D97-AF65-F5344CB8AC3E}">
        <p14:creationId xmlns:p14="http://schemas.microsoft.com/office/powerpoint/2010/main" val="23383459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EFE586-3692-5402-4DA3-2701A7425E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Troubleshooting - The text didn’t appear in the DXP after inserting a Word file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A1040C3-B909-EFC1-919D-F92B75DF49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If the text didn’t appear after inserting the Word file, close the DXP and reopen it. </a:t>
            </a:r>
          </a:p>
        </p:txBody>
      </p:sp>
    </p:spTree>
    <p:extLst>
      <p:ext uri="{BB962C8B-B14F-4D97-AF65-F5344CB8AC3E}">
        <p14:creationId xmlns:p14="http://schemas.microsoft.com/office/powerpoint/2010/main" val="41117176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066C44-71F6-DC37-46A0-1078B55968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5616E4B-8A05-D641-B9BA-D02103938B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914595"/>
            <a:ext cx="10515600" cy="2852737"/>
          </a:xfrm>
        </p:spPr>
        <p:txBody>
          <a:bodyPr/>
          <a:lstStyle/>
          <a:p>
            <a:r>
              <a:rPr lang="en-US" dirty="0"/>
              <a:t>Codes and Styles in DBT</a:t>
            </a:r>
          </a:p>
        </p:txBody>
      </p:sp>
    </p:spTree>
    <p:extLst>
      <p:ext uri="{BB962C8B-B14F-4D97-AF65-F5344CB8AC3E}">
        <p14:creationId xmlns:p14="http://schemas.microsoft.com/office/powerpoint/2010/main" val="23497122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054B73-20A4-5C37-E71B-EB62274519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34FC9F-9BCF-2E24-BB5E-6BB691570F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Codes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098627A-5721-42E6-0838-920C68CFA6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Mark-up to define how braille is translated and formatted.</a:t>
            </a:r>
          </a:p>
          <a:p>
            <a:pPr lvl="1"/>
            <a:r>
              <a:rPr lang="en-US" dirty="0"/>
              <a:t>Formatting codes, structure and layout out on the page</a:t>
            </a:r>
          </a:p>
          <a:p>
            <a:pPr lvl="1"/>
            <a:r>
              <a:rPr lang="en-US" dirty="0"/>
              <a:t>Translation codes, language or learning table</a:t>
            </a:r>
          </a:p>
          <a:p>
            <a:r>
              <a:rPr lang="en-US" dirty="0"/>
              <a:t>Short and abbreviated terminology</a:t>
            </a:r>
          </a:p>
          <a:p>
            <a:r>
              <a:rPr lang="en-US" dirty="0"/>
              <a:t>Layout &gt; Code List (F5) </a:t>
            </a:r>
          </a:p>
          <a:p>
            <a:r>
              <a:rPr lang="en-US" dirty="0"/>
              <a:t>If you know the code, enter it with F9 </a:t>
            </a:r>
            <a:r>
              <a:rPr lang="en-US"/>
              <a:t>or ctrl+[</a:t>
            </a:r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36839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2C749D-E2A4-F0E7-F41F-CE57818168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9192DF-1787-20C5-DFE0-0569E9B75C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Code List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0524D7E-A580-AA96-0BB9-2786BAED6B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3875386" cy="4351338"/>
          </a:xfrm>
        </p:spPr>
        <p:txBody>
          <a:bodyPr/>
          <a:lstStyle/>
          <a:p>
            <a:r>
              <a:rPr lang="en-US" dirty="0"/>
              <a:t>Layout &gt; Code List (F5) to insert</a:t>
            </a:r>
          </a:p>
          <a:p>
            <a:r>
              <a:rPr lang="en-US" dirty="0"/>
              <a:t>Enter a Code Parameter for certain codes</a:t>
            </a:r>
          </a:p>
          <a:p>
            <a:r>
              <a:rPr lang="en-US" dirty="0"/>
              <a:t>For example with Fraction Start, enter 1 in the Code Parameter to get fs1 for Complex fractions</a:t>
            </a:r>
          </a:p>
          <a:p>
            <a:pPr lvl="1"/>
            <a:endParaRPr lang="en-US" dirty="0"/>
          </a:p>
        </p:txBody>
      </p:sp>
      <p:pic>
        <p:nvPicPr>
          <p:cNvPr id="5" name="Picture 4" descr="Screenshot of Layout Code List dialog box">
            <a:extLst>
              <a:ext uri="{FF2B5EF4-FFF2-40B4-BE49-F238E27FC236}">
                <a16:creationId xmlns:a16="http://schemas.microsoft.com/office/drawing/2014/main" id="{C0349471-4D0F-4DAF-7482-5841642F69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3586" y="1027906"/>
            <a:ext cx="7224412" cy="4832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60499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BF8E3D-7ED4-71AD-C579-2678C4578C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B85D9D-E12C-479D-8F1C-477555E138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Styles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52B20D-EEA1-A0A5-B7B9-8539317A2B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 collection of codes</a:t>
            </a:r>
          </a:p>
          <a:p>
            <a:r>
              <a:rPr lang="en-US" dirty="0"/>
              <a:t>The style can be named something descriptive</a:t>
            </a:r>
          </a:p>
          <a:p>
            <a:r>
              <a:rPr lang="en-US" dirty="0"/>
              <a:t>Layout &gt; Apply Style (F8) and select the style to apply</a:t>
            </a:r>
          </a:p>
          <a:p>
            <a:pPr lvl="1"/>
            <a:r>
              <a:rPr lang="en-US" dirty="0"/>
              <a:t>Styles ending with a period apply to the entire paragraph</a:t>
            </a:r>
          </a:p>
          <a:p>
            <a:pPr lvl="1"/>
            <a:r>
              <a:rPr lang="en-US" dirty="0"/>
              <a:t>Styles without a period are character styles</a:t>
            </a:r>
          </a:p>
          <a:p>
            <a:r>
              <a:rPr lang="en-US" dirty="0"/>
              <a:t>Layout &gt; Apply Last Style (shift+F8) will apply the style of the preceding paragraph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445375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1E389E-E572-1671-B9EB-539FA15498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F35F34-C4D6-0287-2330-6CCD7264C2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Find or Replace a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3BD5FE-3760-8813-E3C6-EEF423DE33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 style opening or closing on its own can be inserted as a code</a:t>
            </a:r>
          </a:p>
          <a:p>
            <a:r>
              <a:rPr lang="en-US" dirty="0"/>
              <a:t>To see the code of a style, select the style instance and press ctrl+[</a:t>
            </a:r>
          </a:p>
          <a:p>
            <a:r>
              <a:rPr lang="en-US" dirty="0"/>
              <a:t>An opening style starts with es~, and a closing style starts with ee~</a:t>
            </a:r>
          </a:p>
          <a:p>
            <a:r>
              <a:rPr lang="en-US" dirty="0"/>
              <a:t>This is helpful looking for punctuation occurring after a typeform</a:t>
            </a:r>
          </a:p>
          <a:p>
            <a:pPr lvl="1"/>
            <a:r>
              <a:rPr lang="en-US" dirty="0"/>
              <a:t>For example, </a:t>
            </a:r>
            <a:r>
              <a:rPr lang="en-US" dirty="0" err="1"/>
              <a:t>ee~i-italic</a:t>
            </a:r>
            <a:r>
              <a:rPr lang="en-US" dirty="0"/>
              <a:t> entered as a code in the Find field will find the ending &lt;</a:t>
            </a:r>
            <a:r>
              <a:rPr lang="en-US" dirty="0" err="1"/>
              <a:t>i</a:t>
            </a:r>
            <a:r>
              <a:rPr lang="en-US" dirty="0"/>
              <a:t>-italic&gt; style</a:t>
            </a:r>
          </a:p>
        </p:txBody>
      </p:sp>
    </p:spTree>
    <p:extLst>
      <p:ext uri="{BB962C8B-B14F-4D97-AF65-F5344CB8AC3E}">
        <p14:creationId xmlns:p14="http://schemas.microsoft.com/office/powerpoint/2010/main" val="214209250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178740-82DA-7537-D312-D86AB08A0E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F018D3-E47D-D8AC-DEAC-B00425E784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485" y="2871563"/>
            <a:ext cx="10515600" cy="2852737"/>
          </a:xfrm>
        </p:spPr>
        <p:txBody>
          <a:bodyPr/>
          <a:lstStyle/>
          <a:p>
            <a:r>
              <a:rPr lang="en-US" dirty="0"/>
              <a:t>Special formats</a:t>
            </a:r>
          </a:p>
        </p:txBody>
      </p:sp>
    </p:spTree>
    <p:extLst>
      <p:ext uri="{BB962C8B-B14F-4D97-AF65-F5344CB8AC3E}">
        <p14:creationId xmlns:p14="http://schemas.microsoft.com/office/powerpoint/2010/main" val="383841794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93BF48-2742-C1CD-86F3-B7963BEFBA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997E73-7606-818B-F520-9726DF1D1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Learning Tables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155D76A3-43E8-36B3-0BC9-B54340B12309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4433047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161893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161893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161893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61893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6189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Need specific contractions? </a:t>
            </a:r>
          </a:p>
          <a:p>
            <a:r>
              <a:rPr lang="en-US" dirty="0"/>
              <a:t>Check out Document &gt; Learning Tables</a:t>
            </a:r>
          </a:p>
          <a:p>
            <a:r>
              <a:rPr lang="en-US" dirty="0"/>
              <a:t>The Help file details each course and the selected contractions</a:t>
            </a:r>
          </a:p>
        </p:txBody>
      </p:sp>
      <p:pic>
        <p:nvPicPr>
          <p:cNvPr id="5" name="Content Placeholder 4" descr="Screenshot of DBT Learning Tables menu">
            <a:extLst>
              <a:ext uri="{FF2B5EF4-FFF2-40B4-BE49-F238E27FC236}">
                <a16:creationId xmlns:a16="http://schemas.microsoft.com/office/drawing/2014/main" id="{A6EA25C8-FCFD-8522-5190-3EF9338AFC7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 l="1423" b="40098"/>
          <a:stretch>
            <a:fillRect/>
          </a:stretch>
        </p:blipFill>
        <p:spPr>
          <a:xfrm>
            <a:off x="5271247" y="1301432"/>
            <a:ext cx="6669019" cy="4255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619581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creenshot of Line Codes menu">
            <a:extLst>
              <a:ext uri="{FF2B5EF4-FFF2-40B4-BE49-F238E27FC236}">
                <a16:creationId xmlns:a16="http://schemas.microsoft.com/office/drawing/2014/main" id="{A035AEA1-ED01-B2B5-28F4-A822258721F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972" b="28000"/>
          <a:stretch>
            <a:fillRect/>
          </a:stretch>
        </p:blipFill>
        <p:spPr>
          <a:xfrm>
            <a:off x="5109882" y="960120"/>
            <a:ext cx="6467908" cy="493776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CD2D3ADE-3D1E-3145-C6AA-669FC34311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/>
              <a:t>Line spacing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0D70692F-8329-6659-CD09-30109415599D}"/>
              </a:ext>
            </a:extLst>
          </p:cNvPr>
          <p:cNvSpPr txBox="1">
            <a:spLocks/>
          </p:cNvSpPr>
          <p:nvPr/>
        </p:nvSpPr>
        <p:spPr>
          <a:xfrm>
            <a:off x="838201" y="1825625"/>
            <a:ext cx="39812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161893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161893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161893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61893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6189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Check out Layout &gt; Line Codes for Double Spacing</a:t>
            </a:r>
          </a:p>
          <a:p>
            <a:r>
              <a:rPr lang="en-US" i="1" dirty="0"/>
              <a:t>Braille Formats</a:t>
            </a:r>
            <a:r>
              <a:rPr lang="en-US" dirty="0"/>
              <a:t> §1.7.2 guidelines regarding Double-spacing</a:t>
            </a:r>
          </a:p>
        </p:txBody>
      </p:sp>
    </p:spTree>
    <p:extLst>
      <p:ext uri="{BB962C8B-B14F-4D97-AF65-F5344CB8AC3E}">
        <p14:creationId xmlns:p14="http://schemas.microsoft.com/office/powerpoint/2010/main" val="183090134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96C18D-33E8-2D63-D7C0-FD6AB53434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DC4AC9-226F-8711-6F5F-94E4CA179B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Paper size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87494C-A9AD-FCB9-AB10-19AB1E6F9D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830" y="1690688"/>
            <a:ext cx="4941330" cy="4351338"/>
          </a:xfrm>
        </p:spPr>
        <p:txBody>
          <a:bodyPr>
            <a:normAutofit/>
          </a:bodyPr>
          <a:lstStyle/>
          <a:p>
            <a:r>
              <a:rPr lang="en-US" dirty="0"/>
              <a:t>Change the paper size in Document &gt; Embosser setup</a:t>
            </a:r>
          </a:p>
          <a:p>
            <a:r>
              <a:rPr lang="en-US" dirty="0"/>
              <a:t>Making this change with the document open in the Document menu applies changes for that document</a:t>
            </a:r>
          </a:p>
          <a:p>
            <a:r>
              <a:rPr lang="en-US" dirty="0"/>
              <a:t>Making an embosser change in the Global menu will effect all future documents</a:t>
            </a:r>
          </a:p>
        </p:txBody>
      </p:sp>
      <p:pic>
        <p:nvPicPr>
          <p:cNvPr id="7" name="Picture 6" descr="Screenshot of Embosser Setup dialog box">
            <a:extLst>
              <a:ext uri="{FF2B5EF4-FFF2-40B4-BE49-F238E27FC236}">
                <a16:creationId xmlns:a16="http://schemas.microsoft.com/office/drawing/2014/main" id="{EF2629CB-CF21-77C3-B76F-6C33FB745F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9530" y="861654"/>
            <a:ext cx="5839640" cy="5134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874915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5E2341-6A25-8B07-413E-0229182E0F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076954"/>
          </a:xfrm>
        </p:spPr>
        <p:txBody>
          <a:bodyPr/>
          <a:lstStyle/>
          <a:p>
            <a:r>
              <a:rPr lang="en-US" dirty="0"/>
              <a:t>Demo time!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3AB265-5525-FA75-8681-DDC1A96CB2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3786693"/>
            <a:ext cx="10515600" cy="2302957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161893"/>
                </a:solidFill>
              </a:rPr>
              <a:t>NimPro Heading Wizard changes to Body Matter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161893"/>
                </a:solidFill>
              </a:rPr>
              <a:t>NimPro to make refined changes to Chapter 1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161893"/>
                </a:solidFill>
              </a:rPr>
              <a:t>Combine files in DBT to build a braille volume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161893"/>
                </a:solidFill>
              </a:rPr>
              <a:t>Tips and tricks for working with DBT codes and styles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161893"/>
                </a:solidFill>
              </a:rPr>
              <a:t>Customizing for special braille formats</a:t>
            </a:r>
          </a:p>
        </p:txBody>
      </p:sp>
    </p:spTree>
    <p:extLst>
      <p:ext uri="{BB962C8B-B14F-4D97-AF65-F5344CB8AC3E}">
        <p14:creationId xmlns:p14="http://schemas.microsoft.com/office/powerpoint/2010/main" val="12730004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38584F-F8E4-66EF-648B-1AFBEEEEA2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Contact 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A09001-F5AB-6D07-C113-8D90D54DC2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If you have any questions about working with the NIMAC or using NIMAS files, please reach out to us! </a:t>
            </a:r>
          </a:p>
          <a:p>
            <a:pPr marL="0" indent="0">
              <a:buNone/>
            </a:pPr>
            <a:endParaRPr lang="en-US" dirty="0"/>
          </a:p>
          <a:p>
            <a:pPr algn="ctr">
              <a:buFontTx/>
              <a:buNone/>
            </a:pPr>
            <a:r>
              <a:rPr lang="en-US" altLang="en-US" dirty="0">
                <a:solidFill>
                  <a:srgbClr val="9E0000"/>
                </a:solidFill>
                <a:hlinkClick r:id="rId2"/>
              </a:rPr>
              <a:t>nimac@aph.org</a:t>
            </a:r>
            <a:endParaRPr lang="en-US" altLang="en-US" dirty="0">
              <a:solidFill>
                <a:srgbClr val="9E0000"/>
              </a:solidFill>
            </a:endParaRPr>
          </a:p>
          <a:p>
            <a:pPr algn="ctr">
              <a:buFontTx/>
              <a:buNone/>
            </a:pPr>
            <a:r>
              <a:rPr lang="en-US" altLang="en-US" dirty="0"/>
              <a:t>877-526-4622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126165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F3435C-8A17-974B-1782-565394EE93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Exit Survey</a:t>
            </a:r>
          </a:p>
        </p:txBody>
      </p:sp>
      <p:pic>
        <p:nvPicPr>
          <p:cNvPr id="5" name="Content Placeholder 4" descr="Exit survey QR code">
            <a:extLst>
              <a:ext uri="{FF2B5EF4-FFF2-40B4-BE49-F238E27FC236}">
                <a16:creationId xmlns:a16="http://schemas.microsoft.com/office/drawing/2014/main" id="{53FC4E50-64DF-635F-540E-ABA61D210CC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5152" y="1358152"/>
            <a:ext cx="4141695" cy="4141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9044117"/>
      </p:ext>
    </p:extLst>
  </p:cSld>
  <p:clrMapOvr>
    <a:masterClrMapping/>
  </p:clrMapOvr>
</p:sld>
</file>

<file path=ppt/theme/theme1.xml><?xml version="1.0" encoding="utf-8"?>
<a:theme xmlns:a="http://schemas.openxmlformats.org/drawingml/2006/main" name="NIMAC PPT Template">
  <a:themeElements>
    <a:clrScheme name="Custom 1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FF0000"/>
      </a:hlink>
      <a:folHlink>
        <a:srgbClr val="7030A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NIMAC PPT Template</Template>
  <TotalTime>11043</TotalTime>
  <Words>1361</Words>
  <Application>Microsoft Office PowerPoint</Application>
  <PresentationFormat>Widescreen</PresentationFormat>
  <Paragraphs>141</Paragraphs>
  <Slides>28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3" baseType="lpstr">
      <vt:lpstr>Aptos</vt:lpstr>
      <vt:lpstr>Aptos Display</vt:lpstr>
      <vt:lpstr>Arial</vt:lpstr>
      <vt:lpstr>Segoe UI</vt:lpstr>
      <vt:lpstr>NIMAC PPT Template</vt:lpstr>
      <vt:lpstr>Duxbury/NimPro: NIMAS Textbook Transcription from Start to Finish  Session 3: Body Matter</vt:lpstr>
      <vt:lpstr>Duxbury/NimPro Webinar Series</vt:lpstr>
      <vt:lpstr>Recap</vt:lpstr>
      <vt:lpstr>Today’s Agenda</vt:lpstr>
      <vt:lpstr>Learning Objectives</vt:lpstr>
      <vt:lpstr>Resources</vt:lpstr>
      <vt:lpstr>Use NimPro to make large scale changes to Body Matter</vt:lpstr>
      <vt:lpstr>Evaluate Heading Hierarchy of the entire Body Matter and Use the Heading Wizard in NimPro</vt:lpstr>
      <vt:lpstr>After making large scale changes to the entire Body Matter - SAVE</vt:lpstr>
      <vt:lpstr>Use NimPro to make changes in Chapter 1</vt:lpstr>
      <vt:lpstr>Why all the NimPro file saving?</vt:lpstr>
      <vt:lpstr>Export Chapter 1</vt:lpstr>
      <vt:lpstr>In DBT, combine files to build the braille volume</vt:lpstr>
      <vt:lpstr>In DBT, continue working on the same file from the previous session</vt:lpstr>
      <vt:lpstr>The power of Inserting files</vt:lpstr>
      <vt:lpstr>Troubleshooting - The text didn’t appear in the DXP after inserting a Word file</vt:lpstr>
      <vt:lpstr>Codes and Styles in DBT</vt:lpstr>
      <vt:lpstr>Codes</vt:lpstr>
      <vt:lpstr>Code List</vt:lpstr>
      <vt:lpstr>Styles</vt:lpstr>
      <vt:lpstr>Find or Replace a Style</vt:lpstr>
      <vt:lpstr>Special formats</vt:lpstr>
      <vt:lpstr>Learning Tables</vt:lpstr>
      <vt:lpstr>Line spacing</vt:lpstr>
      <vt:lpstr>Paper size</vt:lpstr>
      <vt:lpstr>Demo time!</vt:lpstr>
      <vt:lpstr>Contact Us</vt:lpstr>
      <vt:lpstr>Exit Survey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Liz Schaller</dc:creator>
  <cp:lastModifiedBy>Liz Schaller</cp:lastModifiedBy>
  <cp:revision>57</cp:revision>
  <dcterms:created xsi:type="dcterms:W3CDTF">2025-11-12T20:17:25Z</dcterms:created>
  <dcterms:modified xsi:type="dcterms:W3CDTF">2026-06-10T17:52:27Z</dcterms:modified>
</cp:coreProperties>
</file>